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xml" ContentType="application/vnd.openxmlformats-officedocument.presentationml.tags+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xml" ContentType="application/vnd.openxmlformats-officedocument.presentationml.tags+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7" r:id="rId2"/>
    <p:sldId id="285" r:id="rId3"/>
    <p:sldId id="330" r:id="rId4"/>
    <p:sldId id="389" r:id="rId5"/>
    <p:sldId id="391" r:id="rId6"/>
    <p:sldId id="332" r:id="rId7"/>
    <p:sldId id="333" r:id="rId8"/>
    <p:sldId id="373" r:id="rId9"/>
    <p:sldId id="326" r:id="rId10"/>
    <p:sldId id="324" r:id="rId11"/>
    <p:sldId id="350" r:id="rId12"/>
    <p:sldId id="351" r:id="rId13"/>
    <p:sldId id="366" r:id="rId14"/>
    <p:sldId id="334" r:id="rId15"/>
    <p:sldId id="381" r:id="rId16"/>
    <p:sldId id="312" r:id="rId17"/>
    <p:sldId id="287" r:id="rId18"/>
    <p:sldId id="288" r:id="rId19"/>
    <p:sldId id="291" r:id="rId20"/>
    <p:sldId id="305" r:id="rId21"/>
    <p:sldId id="303" r:id="rId22"/>
    <p:sldId id="374" r:id="rId23"/>
    <p:sldId id="294" r:id="rId24"/>
    <p:sldId id="297" r:id="rId25"/>
    <p:sldId id="363" r:id="rId26"/>
    <p:sldId id="377" r:id="rId27"/>
    <p:sldId id="380" r:id="rId28"/>
    <p:sldId id="392" r:id="rId29"/>
    <p:sldId id="375" r:id="rId30"/>
    <p:sldId id="364" r:id="rId31"/>
    <p:sldId id="387" r:id="rId32"/>
    <p:sldId id="388" r:id="rId33"/>
    <p:sldId id="261" r:id="rId3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08" userDrawn="1">
          <p15:clr>
            <a:srgbClr val="A4A3A4"/>
          </p15:clr>
        </p15:guide>
        <p15:guide id="3" orient="horz" pos="3792" userDrawn="1">
          <p15:clr>
            <a:srgbClr val="A4A3A4"/>
          </p15:clr>
        </p15:guide>
        <p15:guide id="4" orient="horz" pos="336" userDrawn="1">
          <p15:clr>
            <a:srgbClr val="A4A3A4"/>
          </p15:clr>
        </p15:guide>
        <p15:guide id="5" orient="horz" pos="1920" userDrawn="1">
          <p15:clr>
            <a:srgbClr val="A4A3A4"/>
          </p15:clr>
        </p15:guide>
        <p15:guide id="6" orient="horz" pos="3984" userDrawn="1">
          <p15:clr>
            <a:srgbClr val="A4A3A4"/>
          </p15:clr>
        </p15:guide>
        <p15:guide id="7" orient="horz" pos="1152" userDrawn="1">
          <p15:clr>
            <a:srgbClr val="A4A3A4"/>
          </p15:clr>
        </p15:guide>
        <p15:guide id="8" pos="2880" userDrawn="1">
          <p15:clr>
            <a:srgbClr val="A4A3A4"/>
          </p15:clr>
        </p15:guide>
        <p15:guide id="9" pos="503" userDrawn="1">
          <p15:clr>
            <a:srgbClr val="A4A3A4"/>
          </p15:clr>
        </p15:guide>
        <p15:guide id="10" pos="5257" userDrawn="1">
          <p15:clr>
            <a:srgbClr val="A4A3A4"/>
          </p15:clr>
        </p15:guide>
        <p15:guide id="11" pos="4608" userDrawn="1">
          <p15:clr>
            <a:srgbClr val="A4A3A4"/>
          </p15:clr>
        </p15:guide>
        <p15:guide id="12" pos="2448" userDrawn="1">
          <p15:clr>
            <a:srgbClr val="A4A3A4"/>
          </p15:clr>
        </p15:guide>
        <p15:guide id="13" pos="5545" userDrawn="1">
          <p15:clr>
            <a:srgbClr val="A4A3A4"/>
          </p15:clr>
        </p15:guide>
        <p15:guide id="14" pos="27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86470" autoAdjust="0"/>
  </p:normalViewPr>
  <p:slideViewPr>
    <p:cSldViewPr showGuides="1">
      <p:cViewPr varScale="1">
        <p:scale>
          <a:sx n="68" d="100"/>
          <a:sy n="68" d="100"/>
        </p:scale>
        <p:origin x="1176" y="52"/>
      </p:cViewPr>
      <p:guideLst>
        <p:guide orient="horz" pos="2160"/>
        <p:guide orient="horz" pos="1008"/>
        <p:guide orient="horz" pos="3792"/>
        <p:guide orient="horz" pos="336"/>
        <p:guide orient="horz" pos="1920"/>
        <p:guide orient="horz" pos="3984"/>
        <p:guide orient="horz" pos="1152"/>
        <p:guide pos="2880"/>
        <p:guide pos="503"/>
        <p:guide pos="5257"/>
        <p:guide pos="4608"/>
        <p:guide pos="2448"/>
        <p:guide pos="5545"/>
        <p:guide pos="2772"/>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16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3D96D-BAAA-4BC3-A1A9-4B37A43EE0F0}" type="doc">
      <dgm:prSet loTypeId="urn:microsoft.com/office/officeart/2005/8/layout/venn3" loCatId="relationship" qsTypeId="urn:microsoft.com/office/officeart/2005/8/quickstyle/3d1" qsCatId="3D" csTypeId="urn:microsoft.com/office/officeart/2005/8/colors/accent1_2" csCatId="accent1" phldr="1"/>
      <dgm:spPr/>
      <dgm:t>
        <a:bodyPr/>
        <a:lstStyle/>
        <a:p>
          <a:endParaRPr lang="en-CA"/>
        </a:p>
      </dgm:t>
    </dgm:pt>
    <dgm:pt modelId="{FB3B80DD-DB99-4B81-9DBB-0EA2A48D8D76}">
      <dgm:prSet/>
      <dgm:spPr/>
      <dgm:t>
        <a:bodyPr/>
        <a:lstStyle/>
        <a:p>
          <a:pPr rtl="0"/>
          <a:r>
            <a:rPr lang="en-US" dirty="0"/>
            <a:t>Annie Lee</a:t>
          </a:r>
        </a:p>
        <a:p>
          <a:pPr rtl="0"/>
          <a:r>
            <a:rPr lang="en-CA" dirty="0"/>
            <a:t>University of Toronto</a:t>
          </a:r>
        </a:p>
      </dgm:t>
    </dgm:pt>
    <dgm:pt modelId="{29B0EADB-4201-46E0-B5BB-624FC9B054A8}" type="parTrans" cxnId="{1CABF0BE-F5AB-4ABE-9270-6500E2C82731}">
      <dgm:prSet/>
      <dgm:spPr/>
      <dgm:t>
        <a:bodyPr/>
        <a:lstStyle/>
        <a:p>
          <a:endParaRPr lang="en-CA"/>
        </a:p>
      </dgm:t>
    </dgm:pt>
    <dgm:pt modelId="{9EBEECD2-AD9B-49B5-B803-1378683E23F9}" type="sibTrans" cxnId="{1CABF0BE-F5AB-4ABE-9270-6500E2C82731}">
      <dgm:prSet/>
      <dgm:spPr/>
      <dgm:t>
        <a:bodyPr/>
        <a:lstStyle/>
        <a:p>
          <a:endParaRPr lang="en-CA"/>
        </a:p>
      </dgm:t>
    </dgm:pt>
    <dgm:pt modelId="{5D9D1ABE-7363-465A-B50F-309AF34BD0F2}">
      <dgm:prSet/>
      <dgm:spPr/>
      <dgm:t>
        <a:bodyPr/>
        <a:lstStyle/>
        <a:p>
          <a:pPr rtl="0"/>
          <a:r>
            <a:rPr lang="en-US" dirty="0"/>
            <a:t>Ken Manson</a:t>
          </a:r>
        </a:p>
        <a:p>
          <a:pPr rtl="0"/>
          <a:r>
            <a:rPr lang="en-US" dirty="0"/>
            <a:t>University of Waterloo</a:t>
          </a:r>
          <a:endParaRPr lang="en-CA" dirty="0"/>
        </a:p>
      </dgm:t>
    </dgm:pt>
    <dgm:pt modelId="{4256F15C-DB64-4FB5-A217-29B21D8875A8}" type="parTrans" cxnId="{3D62A32B-238D-4731-9CF7-041536A0129A}">
      <dgm:prSet/>
      <dgm:spPr/>
      <dgm:t>
        <a:bodyPr/>
        <a:lstStyle/>
        <a:p>
          <a:endParaRPr lang="en-CA"/>
        </a:p>
      </dgm:t>
    </dgm:pt>
    <dgm:pt modelId="{EE61EE98-3ED9-4603-9028-8657FD98D3AC}" type="sibTrans" cxnId="{3D62A32B-238D-4731-9CF7-041536A0129A}">
      <dgm:prSet/>
      <dgm:spPr/>
      <dgm:t>
        <a:bodyPr/>
        <a:lstStyle/>
        <a:p>
          <a:endParaRPr lang="en-CA"/>
        </a:p>
      </dgm:t>
    </dgm:pt>
    <dgm:pt modelId="{993DA479-EF36-4149-AA93-69605C24111B}">
      <dgm:prSet/>
      <dgm:spPr/>
      <dgm:t>
        <a:bodyPr/>
        <a:lstStyle/>
        <a:p>
          <a:pPr rtl="0"/>
          <a:r>
            <a:rPr lang="en-CA" dirty="0"/>
            <a:t>Diana Spizzirri</a:t>
          </a:r>
        </a:p>
        <a:p>
          <a:pPr rtl="0"/>
          <a:r>
            <a:rPr lang="en-CA" dirty="0"/>
            <a:t>Ontario College of Pharmacists</a:t>
          </a:r>
        </a:p>
      </dgm:t>
    </dgm:pt>
    <dgm:pt modelId="{4E0D0D42-6D96-409B-B717-054B43722FAA}" type="parTrans" cxnId="{2C2A1125-F4A5-4E5B-806D-228A50D4DC4E}">
      <dgm:prSet/>
      <dgm:spPr/>
      <dgm:t>
        <a:bodyPr/>
        <a:lstStyle/>
        <a:p>
          <a:endParaRPr lang="en-CA"/>
        </a:p>
      </dgm:t>
    </dgm:pt>
    <dgm:pt modelId="{436EFB76-4D38-4A62-8D49-7A0108557FFF}" type="sibTrans" cxnId="{2C2A1125-F4A5-4E5B-806D-228A50D4DC4E}">
      <dgm:prSet/>
      <dgm:spPr/>
      <dgm:t>
        <a:bodyPr/>
        <a:lstStyle/>
        <a:p>
          <a:endParaRPr lang="en-CA"/>
        </a:p>
      </dgm:t>
    </dgm:pt>
    <dgm:pt modelId="{4B2B5CCD-32F6-4A92-8F41-07B0760D48F2}">
      <dgm:prSet/>
      <dgm:spPr/>
      <dgm:t>
        <a:bodyPr/>
        <a:lstStyle/>
        <a:p>
          <a:pPr rtl="0"/>
          <a:r>
            <a:rPr lang="en-US" dirty="0"/>
            <a:t>Henry Halapy</a:t>
          </a:r>
        </a:p>
        <a:p>
          <a:pPr rtl="0"/>
          <a:r>
            <a:rPr lang="en-US" dirty="0"/>
            <a:t>Hospital Pharmacy Residency</a:t>
          </a:r>
          <a:endParaRPr lang="en-CA" dirty="0"/>
        </a:p>
      </dgm:t>
    </dgm:pt>
    <dgm:pt modelId="{00E69570-0727-480C-8918-01C65DB3E15D}" type="parTrans" cxnId="{44887A59-312B-451D-8E80-C7D94645DFC5}">
      <dgm:prSet/>
      <dgm:spPr/>
      <dgm:t>
        <a:bodyPr/>
        <a:lstStyle/>
        <a:p>
          <a:endParaRPr lang="en-CA"/>
        </a:p>
      </dgm:t>
    </dgm:pt>
    <dgm:pt modelId="{3358DB61-B8D3-4AF6-89F9-71712CA6AFB1}" type="sibTrans" cxnId="{44887A59-312B-451D-8E80-C7D94645DFC5}">
      <dgm:prSet/>
      <dgm:spPr/>
      <dgm:t>
        <a:bodyPr/>
        <a:lstStyle/>
        <a:p>
          <a:endParaRPr lang="en-CA"/>
        </a:p>
      </dgm:t>
    </dgm:pt>
    <dgm:pt modelId="{72A96538-601C-41EA-82C6-CF28D56F13C0}" type="pres">
      <dgm:prSet presAssocID="{36A3D96D-BAAA-4BC3-A1A9-4B37A43EE0F0}" presName="Name0" presStyleCnt="0">
        <dgm:presLayoutVars>
          <dgm:dir/>
          <dgm:resizeHandles val="exact"/>
        </dgm:presLayoutVars>
      </dgm:prSet>
      <dgm:spPr/>
    </dgm:pt>
    <dgm:pt modelId="{BBBA8F22-7CCA-4EF3-BE57-DF2B6698D987}" type="pres">
      <dgm:prSet presAssocID="{FB3B80DD-DB99-4B81-9DBB-0EA2A48D8D76}" presName="Name5" presStyleLbl="vennNode1" presStyleIdx="0" presStyleCnt="4" custScaleX="100198" custLinFactNeighborX="14385" custLinFactNeighborY="-558">
        <dgm:presLayoutVars>
          <dgm:bulletEnabled val="1"/>
        </dgm:presLayoutVars>
      </dgm:prSet>
      <dgm:spPr/>
    </dgm:pt>
    <dgm:pt modelId="{765973F8-673E-428F-8B30-88BE59E7B0D9}" type="pres">
      <dgm:prSet presAssocID="{9EBEECD2-AD9B-49B5-B803-1378683E23F9}" presName="space" presStyleCnt="0"/>
      <dgm:spPr/>
    </dgm:pt>
    <dgm:pt modelId="{F393ECF5-0D08-4BE3-8971-C49B4B3F96D5}" type="pres">
      <dgm:prSet presAssocID="{5D9D1ABE-7363-465A-B50F-309AF34BD0F2}" presName="Name5" presStyleLbl="vennNode1" presStyleIdx="1" presStyleCnt="4">
        <dgm:presLayoutVars>
          <dgm:bulletEnabled val="1"/>
        </dgm:presLayoutVars>
      </dgm:prSet>
      <dgm:spPr/>
    </dgm:pt>
    <dgm:pt modelId="{D709302A-F6ED-4ECD-802B-E6F500313330}" type="pres">
      <dgm:prSet presAssocID="{EE61EE98-3ED9-4603-9028-8657FD98D3AC}" presName="space" presStyleCnt="0"/>
      <dgm:spPr/>
    </dgm:pt>
    <dgm:pt modelId="{8FD8E5CA-1A0F-46E8-8205-3F42E02A5183}" type="pres">
      <dgm:prSet presAssocID="{993DA479-EF36-4149-AA93-69605C24111B}" presName="Name5" presStyleLbl="vennNode1" presStyleIdx="2" presStyleCnt="4">
        <dgm:presLayoutVars>
          <dgm:bulletEnabled val="1"/>
        </dgm:presLayoutVars>
      </dgm:prSet>
      <dgm:spPr/>
    </dgm:pt>
    <dgm:pt modelId="{5E43EAD6-DEC4-416E-A565-2C8A31F73E58}" type="pres">
      <dgm:prSet presAssocID="{436EFB76-4D38-4A62-8D49-7A0108557FFF}" presName="space" presStyleCnt="0"/>
      <dgm:spPr/>
    </dgm:pt>
    <dgm:pt modelId="{4214678D-B480-41E9-8ED7-0BFB7841DB85}" type="pres">
      <dgm:prSet presAssocID="{4B2B5CCD-32F6-4A92-8F41-07B0760D48F2}" presName="Name5" presStyleLbl="vennNode1" presStyleIdx="3" presStyleCnt="4">
        <dgm:presLayoutVars>
          <dgm:bulletEnabled val="1"/>
        </dgm:presLayoutVars>
      </dgm:prSet>
      <dgm:spPr/>
    </dgm:pt>
  </dgm:ptLst>
  <dgm:cxnLst>
    <dgm:cxn modelId="{2C2A1125-F4A5-4E5B-806D-228A50D4DC4E}" srcId="{36A3D96D-BAAA-4BC3-A1A9-4B37A43EE0F0}" destId="{993DA479-EF36-4149-AA93-69605C24111B}" srcOrd="2" destOrd="0" parTransId="{4E0D0D42-6D96-409B-B717-054B43722FAA}" sibTransId="{436EFB76-4D38-4A62-8D49-7A0108557FFF}"/>
    <dgm:cxn modelId="{3D62A32B-238D-4731-9CF7-041536A0129A}" srcId="{36A3D96D-BAAA-4BC3-A1A9-4B37A43EE0F0}" destId="{5D9D1ABE-7363-465A-B50F-309AF34BD0F2}" srcOrd="1" destOrd="0" parTransId="{4256F15C-DB64-4FB5-A217-29B21D8875A8}" sibTransId="{EE61EE98-3ED9-4603-9028-8657FD98D3AC}"/>
    <dgm:cxn modelId="{476F8845-0277-48F2-8DC9-7A6B16031EB3}" type="presOf" srcId="{5D9D1ABE-7363-465A-B50F-309AF34BD0F2}" destId="{F393ECF5-0D08-4BE3-8971-C49B4B3F96D5}" srcOrd="0" destOrd="0" presId="urn:microsoft.com/office/officeart/2005/8/layout/venn3"/>
    <dgm:cxn modelId="{1BEA0C68-ABE4-4A44-AEFF-179DC76F8234}" type="presOf" srcId="{36A3D96D-BAAA-4BC3-A1A9-4B37A43EE0F0}" destId="{72A96538-601C-41EA-82C6-CF28D56F13C0}" srcOrd="0" destOrd="0" presId="urn:microsoft.com/office/officeart/2005/8/layout/venn3"/>
    <dgm:cxn modelId="{24E0224E-F959-4CF5-A994-89760374537B}" type="presOf" srcId="{FB3B80DD-DB99-4B81-9DBB-0EA2A48D8D76}" destId="{BBBA8F22-7CCA-4EF3-BE57-DF2B6698D987}" srcOrd="0" destOrd="0" presId="urn:microsoft.com/office/officeart/2005/8/layout/venn3"/>
    <dgm:cxn modelId="{44887A59-312B-451D-8E80-C7D94645DFC5}" srcId="{36A3D96D-BAAA-4BC3-A1A9-4B37A43EE0F0}" destId="{4B2B5CCD-32F6-4A92-8F41-07B0760D48F2}" srcOrd="3" destOrd="0" parTransId="{00E69570-0727-480C-8918-01C65DB3E15D}" sibTransId="{3358DB61-B8D3-4AF6-89F9-71712CA6AFB1}"/>
    <dgm:cxn modelId="{C7BC717E-2DE9-4572-B7ED-CE8A207648F4}" type="presOf" srcId="{4B2B5CCD-32F6-4A92-8F41-07B0760D48F2}" destId="{4214678D-B480-41E9-8ED7-0BFB7841DB85}" srcOrd="0" destOrd="0" presId="urn:microsoft.com/office/officeart/2005/8/layout/venn3"/>
    <dgm:cxn modelId="{D3973AA4-7155-413A-85B5-543A610BBBD2}" type="presOf" srcId="{993DA479-EF36-4149-AA93-69605C24111B}" destId="{8FD8E5CA-1A0F-46E8-8205-3F42E02A5183}" srcOrd="0" destOrd="0" presId="urn:microsoft.com/office/officeart/2005/8/layout/venn3"/>
    <dgm:cxn modelId="{1CABF0BE-F5AB-4ABE-9270-6500E2C82731}" srcId="{36A3D96D-BAAA-4BC3-A1A9-4B37A43EE0F0}" destId="{FB3B80DD-DB99-4B81-9DBB-0EA2A48D8D76}" srcOrd="0" destOrd="0" parTransId="{29B0EADB-4201-46E0-B5BB-624FC9B054A8}" sibTransId="{9EBEECD2-AD9B-49B5-B803-1378683E23F9}"/>
    <dgm:cxn modelId="{0E5EE18B-4B08-4056-8699-52EDE2039D56}" type="presParOf" srcId="{72A96538-601C-41EA-82C6-CF28D56F13C0}" destId="{BBBA8F22-7CCA-4EF3-BE57-DF2B6698D987}" srcOrd="0" destOrd="0" presId="urn:microsoft.com/office/officeart/2005/8/layout/venn3"/>
    <dgm:cxn modelId="{162B9F89-40FF-4529-A798-76FE43478A22}" type="presParOf" srcId="{72A96538-601C-41EA-82C6-CF28D56F13C0}" destId="{765973F8-673E-428F-8B30-88BE59E7B0D9}" srcOrd="1" destOrd="0" presId="urn:microsoft.com/office/officeart/2005/8/layout/venn3"/>
    <dgm:cxn modelId="{6C8356A9-41EE-4172-90E7-BD02679033B6}" type="presParOf" srcId="{72A96538-601C-41EA-82C6-CF28D56F13C0}" destId="{F393ECF5-0D08-4BE3-8971-C49B4B3F96D5}" srcOrd="2" destOrd="0" presId="urn:microsoft.com/office/officeart/2005/8/layout/venn3"/>
    <dgm:cxn modelId="{CF1C133B-B39D-49A0-922B-5F101E1EB6E3}" type="presParOf" srcId="{72A96538-601C-41EA-82C6-CF28D56F13C0}" destId="{D709302A-F6ED-4ECD-802B-E6F500313330}" srcOrd="3" destOrd="0" presId="urn:microsoft.com/office/officeart/2005/8/layout/venn3"/>
    <dgm:cxn modelId="{2AA00BC9-C99F-4DB6-821A-AABD6224696F}" type="presParOf" srcId="{72A96538-601C-41EA-82C6-CF28D56F13C0}" destId="{8FD8E5CA-1A0F-46E8-8205-3F42E02A5183}" srcOrd="4" destOrd="0" presId="urn:microsoft.com/office/officeart/2005/8/layout/venn3"/>
    <dgm:cxn modelId="{C3C42A8D-4E0A-4428-9887-87367092A9C8}" type="presParOf" srcId="{72A96538-601C-41EA-82C6-CF28D56F13C0}" destId="{5E43EAD6-DEC4-416E-A565-2C8A31F73E58}" srcOrd="5" destOrd="0" presId="urn:microsoft.com/office/officeart/2005/8/layout/venn3"/>
    <dgm:cxn modelId="{BC450D07-F4B0-4E83-96F0-40F90951EC1E}" type="presParOf" srcId="{72A96538-601C-41EA-82C6-CF28D56F13C0}" destId="{4214678D-B480-41E9-8ED7-0BFB7841DB85}"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2DB1AC-F422-40FE-8198-50F555CF22E9}"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CA"/>
        </a:p>
      </dgm:t>
    </dgm:pt>
    <dgm:pt modelId="{4CFB455E-6FE8-427F-BD96-C8BBA449EAC0}">
      <dgm:prSet custT="1"/>
      <dgm:spPr/>
      <dgm:t>
        <a:bodyPr/>
        <a:lstStyle/>
        <a:p>
          <a:pPr rtl="0"/>
          <a:r>
            <a:rPr lang="en-CA" sz="2400" b="1" dirty="0"/>
            <a:t>Patient Care</a:t>
          </a:r>
        </a:p>
      </dgm:t>
    </dgm:pt>
    <dgm:pt modelId="{5CB499D7-10D3-4AF0-BF3D-A0CD68D39C26}" type="parTrans" cxnId="{80F69997-ABA4-4632-97E8-D7D93257159F}">
      <dgm:prSet/>
      <dgm:spPr/>
      <dgm:t>
        <a:bodyPr/>
        <a:lstStyle/>
        <a:p>
          <a:endParaRPr lang="en-CA"/>
        </a:p>
      </dgm:t>
    </dgm:pt>
    <dgm:pt modelId="{564F35C5-1AC0-4E47-9F46-BBA14860F2EC}" type="sibTrans" cxnId="{80F69997-ABA4-4632-97E8-D7D93257159F}">
      <dgm:prSet/>
      <dgm:spPr/>
      <dgm:t>
        <a:bodyPr/>
        <a:lstStyle/>
        <a:p>
          <a:endParaRPr lang="en-CA"/>
        </a:p>
      </dgm:t>
    </dgm:pt>
    <dgm:pt modelId="{FFA5828D-5781-4F8D-8F68-4CC9587B388E}">
      <dgm:prSet/>
      <dgm:spPr/>
      <dgm:t>
        <a:bodyPr/>
        <a:lstStyle/>
        <a:p>
          <a:pPr rtl="0"/>
          <a:r>
            <a:rPr lang="en-CA" dirty="0"/>
            <a:t>Develops Patient Relationships</a:t>
          </a:r>
        </a:p>
      </dgm:t>
    </dgm:pt>
    <dgm:pt modelId="{1FE935E5-8613-453C-9916-3D1909DFE093}" type="parTrans" cxnId="{728F7317-4C82-4FDA-8B4B-1D3C5CE3C26E}">
      <dgm:prSet/>
      <dgm:spPr/>
      <dgm:t>
        <a:bodyPr/>
        <a:lstStyle/>
        <a:p>
          <a:endParaRPr lang="en-CA"/>
        </a:p>
      </dgm:t>
    </dgm:pt>
    <dgm:pt modelId="{C56008FD-5D8C-41A6-A4A0-A6D4ADB3BE0B}" type="sibTrans" cxnId="{728F7317-4C82-4FDA-8B4B-1D3C5CE3C26E}">
      <dgm:prSet/>
      <dgm:spPr/>
      <dgm:t>
        <a:bodyPr/>
        <a:lstStyle/>
        <a:p>
          <a:endParaRPr lang="en-CA"/>
        </a:p>
      </dgm:t>
    </dgm:pt>
    <dgm:pt modelId="{070D49A2-5AEA-4CB8-A2D6-C1BA66AA5B31}">
      <dgm:prSet/>
      <dgm:spPr/>
      <dgm:t>
        <a:bodyPr/>
        <a:lstStyle/>
        <a:p>
          <a:pPr rtl="0"/>
          <a:r>
            <a:rPr lang="en-CA" dirty="0"/>
            <a:t>Conducts Patient Assessment</a:t>
          </a:r>
        </a:p>
      </dgm:t>
    </dgm:pt>
    <dgm:pt modelId="{0F8D8E1D-090C-4DC1-960D-CAE71410B697}" type="parTrans" cxnId="{5D2A60E4-1CB6-42BC-A33A-2781541B77C2}">
      <dgm:prSet/>
      <dgm:spPr/>
      <dgm:t>
        <a:bodyPr/>
        <a:lstStyle/>
        <a:p>
          <a:endParaRPr lang="en-CA"/>
        </a:p>
      </dgm:t>
    </dgm:pt>
    <dgm:pt modelId="{D84EB16B-38A0-4C91-B06A-7ED6CAFA55F6}" type="sibTrans" cxnId="{5D2A60E4-1CB6-42BC-A33A-2781541B77C2}">
      <dgm:prSet/>
      <dgm:spPr/>
      <dgm:t>
        <a:bodyPr/>
        <a:lstStyle/>
        <a:p>
          <a:endParaRPr lang="en-CA"/>
        </a:p>
      </dgm:t>
    </dgm:pt>
    <dgm:pt modelId="{A8556DF2-1517-4CEB-BDAD-88B96F53F396}">
      <dgm:prSet/>
      <dgm:spPr/>
      <dgm:t>
        <a:bodyPr/>
        <a:lstStyle/>
        <a:p>
          <a:pPr rtl="0"/>
          <a:r>
            <a:rPr lang="en-CA" dirty="0"/>
            <a:t>Identifies</a:t>
          </a:r>
          <a:r>
            <a:rPr lang="en-CA" baseline="0" dirty="0"/>
            <a:t> Drug Therapy Problems</a:t>
          </a:r>
          <a:endParaRPr lang="en-CA" dirty="0"/>
        </a:p>
      </dgm:t>
    </dgm:pt>
    <dgm:pt modelId="{E380A84F-472A-498D-BF1E-C1EEE7232047}" type="parTrans" cxnId="{C26CCAC8-762E-487B-924D-EDE37732564C}">
      <dgm:prSet/>
      <dgm:spPr/>
      <dgm:t>
        <a:bodyPr/>
        <a:lstStyle/>
        <a:p>
          <a:endParaRPr lang="en-CA"/>
        </a:p>
      </dgm:t>
    </dgm:pt>
    <dgm:pt modelId="{6773D39B-007E-4230-8FE6-B25BCE6A2D71}" type="sibTrans" cxnId="{C26CCAC8-762E-487B-924D-EDE37732564C}">
      <dgm:prSet/>
      <dgm:spPr/>
      <dgm:t>
        <a:bodyPr/>
        <a:lstStyle/>
        <a:p>
          <a:endParaRPr lang="en-CA"/>
        </a:p>
      </dgm:t>
    </dgm:pt>
    <dgm:pt modelId="{09B10BB9-3E08-4A10-A2F9-2ECB1F6BBDB3}">
      <dgm:prSet/>
      <dgm:spPr/>
      <dgm:t>
        <a:bodyPr/>
        <a:lstStyle/>
        <a:p>
          <a:pPr rtl="0"/>
          <a:r>
            <a:rPr lang="en-CA" baseline="0" dirty="0"/>
            <a:t>Makes Clinical Decisions</a:t>
          </a:r>
          <a:endParaRPr lang="en-CA" dirty="0"/>
        </a:p>
      </dgm:t>
    </dgm:pt>
    <dgm:pt modelId="{C4F99C56-6F68-4BDE-9CFE-F6211F985FB7}" type="parTrans" cxnId="{035D1C51-ABE8-48F5-B532-9469015F5276}">
      <dgm:prSet/>
      <dgm:spPr/>
      <dgm:t>
        <a:bodyPr/>
        <a:lstStyle/>
        <a:p>
          <a:endParaRPr lang="en-CA"/>
        </a:p>
      </dgm:t>
    </dgm:pt>
    <dgm:pt modelId="{602F064E-3102-46E1-8ED1-894252A693BE}" type="sibTrans" cxnId="{035D1C51-ABE8-48F5-B532-9469015F5276}">
      <dgm:prSet/>
      <dgm:spPr/>
      <dgm:t>
        <a:bodyPr/>
        <a:lstStyle/>
        <a:p>
          <a:endParaRPr lang="en-CA"/>
        </a:p>
      </dgm:t>
    </dgm:pt>
    <dgm:pt modelId="{BE90AF0C-8C78-4398-A37C-6784C834ED55}">
      <dgm:prSet/>
      <dgm:spPr/>
      <dgm:t>
        <a:bodyPr/>
        <a:lstStyle/>
        <a:p>
          <a:pPr rtl="0"/>
          <a:r>
            <a:rPr lang="en-CA" baseline="0" dirty="0"/>
            <a:t>Implements Care Plans</a:t>
          </a:r>
          <a:endParaRPr lang="en-CA" dirty="0"/>
        </a:p>
      </dgm:t>
    </dgm:pt>
    <dgm:pt modelId="{93A1B904-A54E-472C-83E3-7A52DEE86C55}" type="parTrans" cxnId="{7E8B9F93-A9D8-4A1C-8FA2-19215CBDA33C}">
      <dgm:prSet/>
      <dgm:spPr/>
      <dgm:t>
        <a:bodyPr/>
        <a:lstStyle/>
        <a:p>
          <a:endParaRPr lang="en-CA"/>
        </a:p>
      </dgm:t>
    </dgm:pt>
    <dgm:pt modelId="{88F330C9-37C1-4259-B0EB-0D4B91463A5B}" type="sibTrans" cxnId="{7E8B9F93-A9D8-4A1C-8FA2-19215CBDA33C}">
      <dgm:prSet/>
      <dgm:spPr/>
      <dgm:t>
        <a:bodyPr/>
        <a:lstStyle/>
        <a:p>
          <a:endParaRPr lang="en-CA"/>
        </a:p>
      </dgm:t>
    </dgm:pt>
    <dgm:pt modelId="{6B582243-FE57-4335-B62E-46A49C78E3E8}">
      <dgm:prSet/>
      <dgm:spPr/>
      <dgm:t>
        <a:bodyPr/>
        <a:lstStyle/>
        <a:p>
          <a:pPr rtl="0"/>
          <a:r>
            <a:rPr lang="en-CA" baseline="0" dirty="0"/>
            <a:t>Refers Patients</a:t>
          </a:r>
          <a:endParaRPr lang="en-CA" dirty="0"/>
        </a:p>
      </dgm:t>
    </dgm:pt>
    <dgm:pt modelId="{DE521010-4EAE-445B-B29A-E8B7E087C127}" type="parTrans" cxnId="{133EA175-3B7C-4C6C-A2AD-38D4A2DB32FB}">
      <dgm:prSet/>
      <dgm:spPr/>
      <dgm:t>
        <a:bodyPr/>
        <a:lstStyle/>
        <a:p>
          <a:endParaRPr lang="en-CA"/>
        </a:p>
      </dgm:t>
    </dgm:pt>
    <dgm:pt modelId="{C0239E4C-15B4-41AA-BBAA-488CB29B467D}" type="sibTrans" cxnId="{133EA175-3B7C-4C6C-A2AD-38D4A2DB32FB}">
      <dgm:prSet/>
      <dgm:spPr/>
      <dgm:t>
        <a:bodyPr/>
        <a:lstStyle/>
        <a:p>
          <a:endParaRPr lang="en-CA"/>
        </a:p>
      </dgm:t>
    </dgm:pt>
    <dgm:pt modelId="{48E5290D-8E67-4840-BDDB-7AFDF0DB98F6}">
      <dgm:prSet/>
      <dgm:spPr/>
      <dgm:t>
        <a:bodyPr/>
        <a:lstStyle/>
        <a:p>
          <a:pPr rtl="0"/>
          <a:r>
            <a:rPr lang="en-CA" baseline="0" dirty="0"/>
            <a:t>Provides Follow-up and Evaluates Care</a:t>
          </a:r>
          <a:endParaRPr lang="en-CA" dirty="0"/>
        </a:p>
      </dgm:t>
    </dgm:pt>
    <dgm:pt modelId="{F570C855-F6A2-426D-8590-B6F92E71CC6C}" type="parTrans" cxnId="{99D96F6B-6087-4B2F-B5DD-59088471629E}">
      <dgm:prSet/>
      <dgm:spPr/>
      <dgm:t>
        <a:bodyPr/>
        <a:lstStyle/>
        <a:p>
          <a:endParaRPr lang="en-CA"/>
        </a:p>
      </dgm:t>
    </dgm:pt>
    <dgm:pt modelId="{2E189B8D-D69D-4366-8406-F5C771A548DA}" type="sibTrans" cxnId="{99D96F6B-6087-4B2F-B5DD-59088471629E}">
      <dgm:prSet/>
      <dgm:spPr/>
      <dgm:t>
        <a:bodyPr/>
        <a:lstStyle/>
        <a:p>
          <a:endParaRPr lang="en-CA"/>
        </a:p>
      </dgm:t>
    </dgm:pt>
    <dgm:pt modelId="{80160FF3-AFA4-41C2-A70E-1BA21FE3FE37}">
      <dgm:prSet/>
      <dgm:spPr/>
      <dgm:t>
        <a:bodyPr/>
        <a:lstStyle/>
        <a:p>
          <a:pPr rtl="0"/>
          <a:r>
            <a:rPr lang="en-CA" b="1" baseline="0" dirty="0">
              <a:solidFill>
                <a:srgbClr val="FF0000"/>
              </a:solidFill>
            </a:rPr>
            <a:t>Promotes/Advocates for Patient Health &amp; Wellness</a:t>
          </a:r>
          <a:endParaRPr lang="en-CA" b="1" dirty="0">
            <a:solidFill>
              <a:srgbClr val="FF0000"/>
            </a:solidFill>
          </a:endParaRPr>
        </a:p>
      </dgm:t>
    </dgm:pt>
    <dgm:pt modelId="{1022167E-A22A-4F27-BA58-01F4B46C576D}" type="parTrans" cxnId="{3D85DEFA-8D5A-40E0-8A97-22F8F9F24452}">
      <dgm:prSet/>
      <dgm:spPr/>
      <dgm:t>
        <a:bodyPr/>
        <a:lstStyle/>
        <a:p>
          <a:endParaRPr lang="en-CA"/>
        </a:p>
      </dgm:t>
    </dgm:pt>
    <dgm:pt modelId="{FF74D515-46F0-4C9A-95D3-9AB2FFAB91FA}" type="sibTrans" cxnId="{3D85DEFA-8D5A-40E0-8A97-22F8F9F24452}">
      <dgm:prSet/>
      <dgm:spPr/>
      <dgm:t>
        <a:bodyPr/>
        <a:lstStyle/>
        <a:p>
          <a:endParaRPr lang="en-CA"/>
        </a:p>
      </dgm:t>
    </dgm:pt>
    <dgm:pt modelId="{1191BA1E-1F83-4559-8EA1-A165F84F37B9}">
      <dgm:prSet custT="1"/>
      <dgm:spPr/>
      <dgm:t>
        <a:bodyPr/>
        <a:lstStyle/>
        <a:p>
          <a:pPr rtl="0"/>
          <a:r>
            <a:rPr lang="en-CA" sz="2400" b="1" dirty="0"/>
            <a:t>Communication and Education</a:t>
          </a:r>
        </a:p>
      </dgm:t>
    </dgm:pt>
    <dgm:pt modelId="{ACF11D22-0117-412B-90CE-861FDF4C97F9}" type="parTrans" cxnId="{D790B475-0877-4FD3-9768-4854994E0CD3}">
      <dgm:prSet/>
      <dgm:spPr/>
      <dgm:t>
        <a:bodyPr/>
        <a:lstStyle/>
        <a:p>
          <a:endParaRPr lang="en-CA"/>
        </a:p>
      </dgm:t>
    </dgm:pt>
    <dgm:pt modelId="{BD5D4436-6A42-45ED-A71E-50C99D189D7A}" type="sibTrans" cxnId="{D790B475-0877-4FD3-9768-4854994E0CD3}">
      <dgm:prSet/>
      <dgm:spPr/>
      <dgm:t>
        <a:bodyPr/>
        <a:lstStyle/>
        <a:p>
          <a:endParaRPr lang="en-CA"/>
        </a:p>
      </dgm:t>
    </dgm:pt>
    <dgm:pt modelId="{6E4A8848-7BBB-4F25-9860-D6CCC8962978}">
      <dgm:prSet/>
      <dgm:spPr/>
      <dgm:t>
        <a:bodyPr/>
        <a:lstStyle/>
        <a:p>
          <a:pPr rtl="0"/>
          <a:r>
            <a:rPr lang="en-CA" baseline="0" dirty="0"/>
            <a:t>Demonstrates Communication Skills</a:t>
          </a:r>
          <a:endParaRPr lang="en-CA" dirty="0"/>
        </a:p>
      </dgm:t>
    </dgm:pt>
    <dgm:pt modelId="{85CC6567-8CA9-42E0-B985-5A1C85CD58A4}" type="parTrans" cxnId="{44728400-E4B6-4E9A-BFC1-37B7D1AEE341}">
      <dgm:prSet/>
      <dgm:spPr/>
      <dgm:t>
        <a:bodyPr/>
        <a:lstStyle/>
        <a:p>
          <a:endParaRPr lang="en-CA"/>
        </a:p>
      </dgm:t>
    </dgm:pt>
    <dgm:pt modelId="{FA99C249-BB2B-4820-8FF6-4C7FAC744956}" type="sibTrans" cxnId="{44728400-E4B6-4E9A-BFC1-37B7D1AEE341}">
      <dgm:prSet/>
      <dgm:spPr/>
      <dgm:t>
        <a:bodyPr/>
        <a:lstStyle/>
        <a:p>
          <a:endParaRPr lang="en-CA"/>
        </a:p>
      </dgm:t>
    </dgm:pt>
    <dgm:pt modelId="{65563DEB-578F-4DF1-8D27-A5D24EF5DBAE}">
      <dgm:prSet/>
      <dgm:spPr/>
      <dgm:t>
        <a:bodyPr/>
        <a:lstStyle/>
        <a:p>
          <a:pPr rtl="0"/>
          <a:r>
            <a:rPr lang="en-CA" baseline="0" dirty="0"/>
            <a:t>Completes Documentation</a:t>
          </a:r>
          <a:endParaRPr lang="en-CA" dirty="0"/>
        </a:p>
      </dgm:t>
    </dgm:pt>
    <dgm:pt modelId="{EF4CA8A8-F3AC-4BC4-9826-C21896271F6F}" type="parTrans" cxnId="{EF583F40-329A-46DB-92C8-434DC907F4AD}">
      <dgm:prSet/>
      <dgm:spPr/>
      <dgm:t>
        <a:bodyPr/>
        <a:lstStyle/>
        <a:p>
          <a:endParaRPr lang="en-CA"/>
        </a:p>
      </dgm:t>
    </dgm:pt>
    <dgm:pt modelId="{6F0C0735-F9BF-497A-9FF2-A7AE6DB7613F}" type="sibTrans" cxnId="{EF583F40-329A-46DB-92C8-434DC907F4AD}">
      <dgm:prSet/>
      <dgm:spPr/>
      <dgm:t>
        <a:bodyPr/>
        <a:lstStyle/>
        <a:p>
          <a:endParaRPr lang="en-CA"/>
        </a:p>
      </dgm:t>
    </dgm:pt>
    <dgm:pt modelId="{AAFA8699-DFEB-4995-88A5-FAC552A7A9D9}">
      <dgm:prSet/>
      <dgm:spPr/>
      <dgm:t>
        <a:bodyPr/>
        <a:lstStyle/>
        <a:p>
          <a:pPr rtl="0"/>
          <a:r>
            <a:rPr lang="en-CA" b="1" baseline="0" dirty="0">
              <a:solidFill>
                <a:srgbClr val="FF0000"/>
              </a:solidFill>
            </a:rPr>
            <a:t>Demonstrates Presentation Skills</a:t>
          </a:r>
          <a:endParaRPr lang="en-CA" b="1" dirty="0">
            <a:solidFill>
              <a:srgbClr val="FF0000"/>
            </a:solidFill>
          </a:endParaRPr>
        </a:p>
      </dgm:t>
    </dgm:pt>
    <dgm:pt modelId="{DDF32ACB-3ED9-46C8-8C2B-805F03BFD821}" type="parTrans" cxnId="{9BCF609B-E8EA-40CF-924A-EB71EED57291}">
      <dgm:prSet/>
      <dgm:spPr/>
      <dgm:t>
        <a:bodyPr/>
        <a:lstStyle/>
        <a:p>
          <a:endParaRPr lang="en-CA"/>
        </a:p>
      </dgm:t>
    </dgm:pt>
    <dgm:pt modelId="{1495F7D4-4AE8-4C80-8A51-7003D3840AFC}" type="sibTrans" cxnId="{9BCF609B-E8EA-40CF-924A-EB71EED57291}">
      <dgm:prSet/>
      <dgm:spPr/>
      <dgm:t>
        <a:bodyPr/>
        <a:lstStyle/>
        <a:p>
          <a:endParaRPr lang="en-CA"/>
        </a:p>
      </dgm:t>
    </dgm:pt>
    <dgm:pt modelId="{ED547DB5-C7F1-4B77-AFB0-3480791923B6}">
      <dgm:prSet/>
      <dgm:spPr/>
      <dgm:t>
        <a:bodyPr/>
        <a:lstStyle/>
        <a:p>
          <a:pPr rtl="0"/>
          <a:r>
            <a:rPr lang="en-CA" b="1" baseline="0" dirty="0">
              <a:solidFill>
                <a:srgbClr val="FF0000"/>
              </a:solidFill>
            </a:rPr>
            <a:t>Provides Student Mentorship</a:t>
          </a:r>
          <a:endParaRPr lang="en-CA" b="1" dirty="0">
            <a:solidFill>
              <a:srgbClr val="FF0000"/>
            </a:solidFill>
          </a:endParaRPr>
        </a:p>
      </dgm:t>
    </dgm:pt>
    <dgm:pt modelId="{29AAF855-823D-4620-B427-CACA8319C764}" type="parTrans" cxnId="{583DD19E-6CB9-4CB8-B772-D841678D3927}">
      <dgm:prSet/>
      <dgm:spPr/>
      <dgm:t>
        <a:bodyPr/>
        <a:lstStyle/>
        <a:p>
          <a:endParaRPr lang="en-CA"/>
        </a:p>
      </dgm:t>
    </dgm:pt>
    <dgm:pt modelId="{F4C06BB5-CD4B-4539-BCA6-ECDE76B0484B}" type="sibTrans" cxnId="{583DD19E-6CB9-4CB8-B772-D841678D3927}">
      <dgm:prSet/>
      <dgm:spPr/>
      <dgm:t>
        <a:bodyPr/>
        <a:lstStyle/>
        <a:p>
          <a:endParaRPr lang="en-CA"/>
        </a:p>
      </dgm:t>
    </dgm:pt>
    <dgm:pt modelId="{EC918D1D-0420-406A-8FA4-516B32157E28}" type="pres">
      <dgm:prSet presAssocID="{FC2DB1AC-F422-40FE-8198-50F555CF22E9}" presName="Name0" presStyleCnt="0">
        <dgm:presLayoutVars>
          <dgm:dir/>
          <dgm:animLvl val="lvl"/>
          <dgm:resizeHandles val="exact"/>
        </dgm:presLayoutVars>
      </dgm:prSet>
      <dgm:spPr/>
    </dgm:pt>
    <dgm:pt modelId="{D2D62036-C696-4216-84A1-BCC0E15D8F68}" type="pres">
      <dgm:prSet presAssocID="{4CFB455E-6FE8-427F-BD96-C8BBA449EAC0}" presName="composite" presStyleCnt="0"/>
      <dgm:spPr/>
    </dgm:pt>
    <dgm:pt modelId="{006E0A8F-28CD-4EC8-AB69-DFC153173997}" type="pres">
      <dgm:prSet presAssocID="{4CFB455E-6FE8-427F-BD96-C8BBA449EAC0}" presName="parTx" presStyleLbl="alignNode1" presStyleIdx="0" presStyleCnt="2">
        <dgm:presLayoutVars>
          <dgm:chMax val="0"/>
          <dgm:chPref val="0"/>
          <dgm:bulletEnabled val="1"/>
        </dgm:presLayoutVars>
      </dgm:prSet>
      <dgm:spPr/>
    </dgm:pt>
    <dgm:pt modelId="{713EC1F4-9037-46E9-8411-DB4251D567C0}" type="pres">
      <dgm:prSet presAssocID="{4CFB455E-6FE8-427F-BD96-C8BBA449EAC0}" presName="desTx" presStyleLbl="alignAccFollowNode1" presStyleIdx="0" presStyleCnt="2">
        <dgm:presLayoutVars>
          <dgm:bulletEnabled val="1"/>
        </dgm:presLayoutVars>
      </dgm:prSet>
      <dgm:spPr/>
    </dgm:pt>
    <dgm:pt modelId="{36917CF2-FD54-4E5C-ABE4-A63F1DE51379}" type="pres">
      <dgm:prSet presAssocID="{564F35C5-1AC0-4E47-9F46-BBA14860F2EC}" presName="space" presStyleCnt="0"/>
      <dgm:spPr/>
    </dgm:pt>
    <dgm:pt modelId="{E52D1473-B3FE-427D-AE9A-8E7655D34A82}" type="pres">
      <dgm:prSet presAssocID="{1191BA1E-1F83-4559-8EA1-A165F84F37B9}" presName="composite" presStyleCnt="0"/>
      <dgm:spPr/>
    </dgm:pt>
    <dgm:pt modelId="{2D011136-C881-4385-9DA7-C3CE1E7125DE}" type="pres">
      <dgm:prSet presAssocID="{1191BA1E-1F83-4559-8EA1-A165F84F37B9}" presName="parTx" presStyleLbl="alignNode1" presStyleIdx="1" presStyleCnt="2">
        <dgm:presLayoutVars>
          <dgm:chMax val="0"/>
          <dgm:chPref val="0"/>
          <dgm:bulletEnabled val="1"/>
        </dgm:presLayoutVars>
      </dgm:prSet>
      <dgm:spPr/>
    </dgm:pt>
    <dgm:pt modelId="{BBA69659-978A-43BE-99C2-9B568B4E14E1}" type="pres">
      <dgm:prSet presAssocID="{1191BA1E-1F83-4559-8EA1-A165F84F37B9}" presName="desTx" presStyleLbl="alignAccFollowNode1" presStyleIdx="1" presStyleCnt="2">
        <dgm:presLayoutVars>
          <dgm:bulletEnabled val="1"/>
        </dgm:presLayoutVars>
      </dgm:prSet>
      <dgm:spPr/>
    </dgm:pt>
  </dgm:ptLst>
  <dgm:cxnLst>
    <dgm:cxn modelId="{44728400-E4B6-4E9A-BFC1-37B7D1AEE341}" srcId="{1191BA1E-1F83-4559-8EA1-A165F84F37B9}" destId="{6E4A8848-7BBB-4F25-9860-D6CCC8962978}" srcOrd="0" destOrd="0" parTransId="{85CC6567-8CA9-42E0-B985-5A1C85CD58A4}" sibTransId="{FA99C249-BB2B-4820-8FF6-4C7FAC744956}"/>
    <dgm:cxn modelId="{426C100E-4529-4136-9254-5346571552C4}" type="presOf" srcId="{A8556DF2-1517-4CEB-BDAD-88B96F53F396}" destId="{713EC1F4-9037-46E9-8411-DB4251D567C0}" srcOrd="0" destOrd="2" presId="urn:microsoft.com/office/officeart/2005/8/layout/hList1"/>
    <dgm:cxn modelId="{A5CA3412-533C-4E6B-BD4E-D3FE49FEFE7E}" type="presOf" srcId="{09B10BB9-3E08-4A10-A2F9-2ECB1F6BBDB3}" destId="{713EC1F4-9037-46E9-8411-DB4251D567C0}" srcOrd="0" destOrd="3" presId="urn:microsoft.com/office/officeart/2005/8/layout/hList1"/>
    <dgm:cxn modelId="{1BCF0B17-7FA5-4FBD-BE5F-7C3EB9D5DD64}" type="presOf" srcId="{AAFA8699-DFEB-4995-88A5-FAC552A7A9D9}" destId="{BBA69659-978A-43BE-99C2-9B568B4E14E1}" srcOrd="0" destOrd="2" presId="urn:microsoft.com/office/officeart/2005/8/layout/hList1"/>
    <dgm:cxn modelId="{728F7317-4C82-4FDA-8B4B-1D3C5CE3C26E}" srcId="{4CFB455E-6FE8-427F-BD96-C8BBA449EAC0}" destId="{FFA5828D-5781-4F8D-8F68-4CC9587B388E}" srcOrd="0" destOrd="0" parTransId="{1FE935E5-8613-453C-9916-3D1909DFE093}" sibTransId="{C56008FD-5D8C-41A6-A4A0-A6D4ADB3BE0B}"/>
    <dgm:cxn modelId="{EF583F40-329A-46DB-92C8-434DC907F4AD}" srcId="{1191BA1E-1F83-4559-8EA1-A165F84F37B9}" destId="{65563DEB-578F-4DF1-8D27-A5D24EF5DBAE}" srcOrd="1" destOrd="0" parTransId="{EF4CA8A8-F3AC-4BC4-9826-C21896271F6F}" sibTransId="{6F0C0735-F9BF-497A-9FF2-A7AE6DB7613F}"/>
    <dgm:cxn modelId="{7D82DF62-67B4-432B-A116-D156E3AA2265}" type="presOf" srcId="{6B582243-FE57-4335-B62E-46A49C78E3E8}" destId="{713EC1F4-9037-46E9-8411-DB4251D567C0}" srcOrd="0" destOrd="5" presId="urn:microsoft.com/office/officeart/2005/8/layout/hList1"/>
    <dgm:cxn modelId="{A09C8463-FB08-40BB-8048-AF23D888299D}" type="presOf" srcId="{BE90AF0C-8C78-4398-A37C-6784C834ED55}" destId="{713EC1F4-9037-46E9-8411-DB4251D567C0}" srcOrd="0" destOrd="4" presId="urn:microsoft.com/office/officeart/2005/8/layout/hList1"/>
    <dgm:cxn modelId="{99D96F6B-6087-4B2F-B5DD-59088471629E}" srcId="{4CFB455E-6FE8-427F-BD96-C8BBA449EAC0}" destId="{48E5290D-8E67-4840-BDDB-7AFDF0DB98F6}" srcOrd="6" destOrd="0" parTransId="{F570C855-F6A2-426D-8590-B6F92E71CC6C}" sibTransId="{2E189B8D-D69D-4366-8406-F5C771A548DA}"/>
    <dgm:cxn modelId="{4097FF4E-9DB4-4DEF-93AE-81846C7A34D4}" type="presOf" srcId="{070D49A2-5AEA-4CB8-A2D6-C1BA66AA5B31}" destId="{713EC1F4-9037-46E9-8411-DB4251D567C0}" srcOrd="0" destOrd="1" presId="urn:microsoft.com/office/officeart/2005/8/layout/hList1"/>
    <dgm:cxn modelId="{035D1C51-ABE8-48F5-B532-9469015F5276}" srcId="{4CFB455E-6FE8-427F-BD96-C8BBA449EAC0}" destId="{09B10BB9-3E08-4A10-A2F9-2ECB1F6BBDB3}" srcOrd="3" destOrd="0" parTransId="{C4F99C56-6F68-4BDE-9CFE-F6211F985FB7}" sibTransId="{602F064E-3102-46E1-8ED1-894252A693BE}"/>
    <dgm:cxn modelId="{83435973-D741-4C71-BE85-DB92A16D2722}" type="presOf" srcId="{4CFB455E-6FE8-427F-BD96-C8BBA449EAC0}" destId="{006E0A8F-28CD-4EC8-AB69-DFC153173997}" srcOrd="0" destOrd="0" presId="urn:microsoft.com/office/officeart/2005/8/layout/hList1"/>
    <dgm:cxn modelId="{133EA175-3B7C-4C6C-A2AD-38D4A2DB32FB}" srcId="{4CFB455E-6FE8-427F-BD96-C8BBA449EAC0}" destId="{6B582243-FE57-4335-B62E-46A49C78E3E8}" srcOrd="5" destOrd="0" parTransId="{DE521010-4EAE-445B-B29A-E8B7E087C127}" sibTransId="{C0239E4C-15B4-41AA-BBAA-488CB29B467D}"/>
    <dgm:cxn modelId="{D790B475-0877-4FD3-9768-4854994E0CD3}" srcId="{FC2DB1AC-F422-40FE-8198-50F555CF22E9}" destId="{1191BA1E-1F83-4559-8EA1-A165F84F37B9}" srcOrd="1" destOrd="0" parTransId="{ACF11D22-0117-412B-90CE-861FDF4C97F9}" sibTransId="{BD5D4436-6A42-45ED-A71E-50C99D189D7A}"/>
    <dgm:cxn modelId="{C48FDA87-5A11-4E87-AA97-C1A8B4CDC74F}" type="presOf" srcId="{1191BA1E-1F83-4559-8EA1-A165F84F37B9}" destId="{2D011136-C881-4385-9DA7-C3CE1E7125DE}" srcOrd="0" destOrd="0" presId="urn:microsoft.com/office/officeart/2005/8/layout/hList1"/>
    <dgm:cxn modelId="{D8B8D789-FC50-43E8-A80D-4063C2FF31C7}" type="presOf" srcId="{6E4A8848-7BBB-4F25-9860-D6CCC8962978}" destId="{BBA69659-978A-43BE-99C2-9B568B4E14E1}" srcOrd="0" destOrd="0" presId="urn:microsoft.com/office/officeart/2005/8/layout/hList1"/>
    <dgm:cxn modelId="{7E8B9F93-A9D8-4A1C-8FA2-19215CBDA33C}" srcId="{4CFB455E-6FE8-427F-BD96-C8BBA449EAC0}" destId="{BE90AF0C-8C78-4398-A37C-6784C834ED55}" srcOrd="4" destOrd="0" parTransId="{93A1B904-A54E-472C-83E3-7A52DEE86C55}" sibTransId="{88F330C9-37C1-4259-B0EB-0D4B91463A5B}"/>
    <dgm:cxn modelId="{35A09D95-1FDD-43D7-BF90-51D43A1221B7}" type="presOf" srcId="{80160FF3-AFA4-41C2-A70E-1BA21FE3FE37}" destId="{713EC1F4-9037-46E9-8411-DB4251D567C0}" srcOrd="0" destOrd="7" presId="urn:microsoft.com/office/officeart/2005/8/layout/hList1"/>
    <dgm:cxn modelId="{F3E61897-7C4A-450A-B2C3-50149BB5BCF5}" type="presOf" srcId="{48E5290D-8E67-4840-BDDB-7AFDF0DB98F6}" destId="{713EC1F4-9037-46E9-8411-DB4251D567C0}" srcOrd="0" destOrd="6" presId="urn:microsoft.com/office/officeart/2005/8/layout/hList1"/>
    <dgm:cxn modelId="{80F69997-ABA4-4632-97E8-D7D93257159F}" srcId="{FC2DB1AC-F422-40FE-8198-50F555CF22E9}" destId="{4CFB455E-6FE8-427F-BD96-C8BBA449EAC0}" srcOrd="0" destOrd="0" parTransId="{5CB499D7-10D3-4AF0-BF3D-A0CD68D39C26}" sibTransId="{564F35C5-1AC0-4E47-9F46-BBA14860F2EC}"/>
    <dgm:cxn modelId="{9BCF609B-E8EA-40CF-924A-EB71EED57291}" srcId="{1191BA1E-1F83-4559-8EA1-A165F84F37B9}" destId="{AAFA8699-DFEB-4995-88A5-FAC552A7A9D9}" srcOrd="2" destOrd="0" parTransId="{DDF32ACB-3ED9-46C8-8C2B-805F03BFD821}" sibTransId="{1495F7D4-4AE8-4C80-8A51-7003D3840AFC}"/>
    <dgm:cxn modelId="{583DD19E-6CB9-4CB8-B772-D841678D3927}" srcId="{1191BA1E-1F83-4559-8EA1-A165F84F37B9}" destId="{ED547DB5-C7F1-4B77-AFB0-3480791923B6}" srcOrd="3" destOrd="0" parTransId="{29AAF855-823D-4620-B427-CACA8319C764}" sibTransId="{F4C06BB5-CD4B-4539-BCA6-ECDE76B0484B}"/>
    <dgm:cxn modelId="{321C1DA5-6069-495B-BDF4-697DB83D2DC4}" type="presOf" srcId="{ED547DB5-C7F1-4B77-AFB0-3480791923B6}" destId="{BBA69659-978A-43BE-99C2-9B568B4E14E1}" srcOrd="0" destOrd="3" presId="urn:microsoft.com/office/officeart/2005/8/layout/hList1"/>
    <dgm:cxn modelId="{1E5073B9-81DC-4A38-8F85-FA5C02F9A9B4}" type="presOf" srcId="{FFA5828D-5781-4F8D-8F68-4CC9587B388E}" destId="{713EC1F4-9037-46E9-8411-DB4251D567C0}" srcOrd="0" destOrd="0" presId="urn:microsoft.com/office/officeart/2005/8/layout/hList1"/>
    <dgm:cxn modelId="{C26CCAC8-762E-487B-924D-EDE37732564C}" srcId="{4CFB455E-6FE8-427F-BD96-C8BBA449EAC0}" destId="{A8556DF2-1517-4CEB-BDAD-88B96F53F396}" srcOrd="2" destOrd="0" parTransId="{E380A84F-472A-498D-BF1E-C1EEE7232047}" sibTransId="{6773D39B-007E-4230-8FE6-B25BCE6A2D71}"/>
    <dgm:cxn modelId="{5D2A60E4-1CB6-42BC-A33A-2781541B77C2}" srcId="{4CFB455E-6FE8-427F-BD96-C8BBA449EAC0}" destId="{070D49A2-5AEA-4CB8-A2D6-C1BA66AA5B31}" srcOrd="1" destOrd="0" parTransId="{0F8D8E1D-090C-4DC1-960D-CAE71410B697}" sibTransId="{D84EB16B-38A0-4C91-B06A-7ED6CAFA55F6}"/>
    <dgm:cxn modelId="{38BD9DF1-9C0C-489B-A7AF-A2696905FB7C}" type="presOf" srcId="{65563DEB-578F-4DF1-8D27-A5D24EF5DBAE}" destId="{BBA69659-978A-43BE-99C2-9B568B4E14E1}" srcOrd="0" destOrd="1" presId="urn:microsoft.com/office/officeart/2005/8/layout/hList1"/>
    <dgm:cxn modelId="{3D85DEFA-8D5A-40E0-8A97-22F8F9F24452}" srcId="{4CFB455E-6FE8-427F-BD96-C8BBA449EAC0}" destId="{80160FF3-AFA4-41C2-A70E-1BA21FE3FE37}" srcOrd="7" destOrd="0" parTransId="{1022167E-A22A-4F27-BA58-01F4B46C576D}" sibTransId="{FF74D515-46F0-4C9A-95D3-9AB2FFAB91FA}"/>
    <dgm:cxn modelId="{EEAD92FD-F215-412D-9B17-A3C60D85B817}" type="presOf" srcId="{FC2DB1AC-F422-40FE-8198-50F555CF22E9}" destId="{EC918D1D-0420-406A-8FA4-516B32157E28}" srcOrd="0" destOrd="0" presId="urn:microsoft.com/office/officeart/2005/8/layout/hList1"/>
    <dgm:cxn modelId="{B9CC7F38-077F-4D31-B97F-D426CE0146AB}" type="presParOf" srcId="{EC918D1D-0420-406A-8FA4-516B32157E28}" destId="{D2D62036-C696-4216-84A1-BCC0E15D8F68}" srcOrd="0" destOrd="0" presId="urn:microsoft.com/office/officeart/2005/8/layout/hList1"/>
    <dgm:cxn modelId="{126394CB-001A-4BAC-8A20-5460C96ADFE7}" type="presParOf" srcId="{D2D62036-C696-4216-84A1-BCC0E15D8F68}" destId="{006E0A8F-28CD-4EC8-AB69-DFC153173997}" srcOrd="0" destOrd="0" presId="urn:microsoft.com/office/officeart/2005/8/layout/hList1"/>
    <dgm:cxn modelId="{B66802C8-F125-45F0-BD7B-C68E07E0C024}" type="presParOf" srcId="{D2D62036-C696-4216-84A1-BCC0E15D8F68}" destId="{713EC1F4-9037-46E9-8411-DB4251D567C0}" srcOrd="1" destOrd="0" presId="urn:microsoft.com/office/officeart/2005/8/layout/hList1"/>
    <dgm:cxn modelId="{9C50F750-471E-473E-9564-5992F018710D}" type="presParOf" srcId="{EC918D1D-0420-406A-8FA4-516B32157E28}" destId="{36917CF2-FD54-4E5C-ABE4-A63F1DE51379}" srcOrd="1" destOrd="0" presId="urn:microsoft.com/office/officeart/2005/8/layout/hList1"/>
    <dgm:cxn modelId="{FC37CB25-D8E2-464D-9DCC-E417C31BDC07}" type="presParOf" srcId="{EC918D1D-0420-406A-8FA4-516B32157E28}" destId="{E52D1473-B3FE-427D-AE9A-8E7655D34A82}" srcOrd="2" destOrd="0" presId="urn:microsoft.com/office/officeart/2005/8/layout/hList1"/>
    <dgm:cxn modelId="{4774B639-C0F7-460A-952C-9855CBE00A9D}" type="presParOf" srcId="{E52D1473-B3FE-427D-AE9A-8E7655D34A82}" destId="{2D011136-C881-4385-9DA7-C3CE1E7125DE}" srcOrd="0" destOrd="0" presId="urn:microsoft.com/office/officeart/2005/8/layout/hList1"/>
    <dgm:cxn modelId="{2C71A8FB-DBC3-479E-AF50-A228E004EF45}" type="presParOf" srcId="{E52D1473-B3FE-427D-AE9A-8E7655D34A82}" destId="{BBA69659-978A-43BE-99C2-9B568B4E14E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88467E-5D2F-4625-84C5-72532BAA4BC3}" type="doc">
      <dgm:prSet loTypeId="urn:microsoft.com/office/officeart/2005/8/layout/hList1" loCatId="list" qsTypeId="urn:microsoft.com/office/officeart/2005/8/quickstyle/3d1" qsCatId="3D" csTypeId="urn:microsoft.com/office/officeart/2005/8/colors/accent2_2" csCatId="accent2"/>
      <dgm:spPr/>
      <dgm:t>
        <a:bodyPr/>
        <a:lstStyle/>
        <a:p>
          <a:endParaRPr lang="en-CA"/>
        </a:p>
      </dgm:t>
    </dgm:pt>
    <dgm:pt modelId="{DA6FF87E-8124-4955-83BD-8BDB4D3E3C2A}">
      <dgm:prSet custT="1"/>
      <dgm:spPr/>
      <dgm:t>
        <a:bodyPr/>
        <a:lstStyle/>
        <a:p>
          <a:pPr rtl="0"/>
          <a:r>
            <a:rPr lang="en-CA" sz="2400" b="1" dirty="0"/>
            <a:t>Professionalism</a:t>
          </a:r>
        </a:p>
      </dgm:t>
    </dgm:pt>
    <dgm:pt modelId="{7616ED22-FD04-4360-89F0-5FB70CBBF8CF}" type="parTrans" cxnId="{D961DE3C-B13B-46A4-BC7F-83531B2BB575}">
      <dgm:prSet/>
      <dgm:spPr/>
      <dgm:t>
        <a:bodyPr/>
        <a:lstStyle/>
        <a:p>
          <a:endParaRPr lang="en-CA"/>
        </a:p>
      </dgm:t>
    </dgm:pt>
    <dgm:pt modelId="{72409F84-49B5-4F75-938F-B2E5D1EE2463}" type="sibTrans" cxnId="{D961DE3C-B13B-46A4-BC7F-83531B2BB575}">
      <dgm:prSet/>
      <dgm:spPr/>
      <dgm:t>
        <a:bodyPr/>
        <a:lstStyle/>
        <a:p>
          <a:endParaRPr lang="en-CA"/>
        </a:p>
      </dgm:t>
    </dgm:pt>
    <dgm:pt modelId="{F67595E4-7230-44F0-8317-1BAEB5FC56A4}">
      <dgm:prSet/>
      <dgm:spPr/>
      <dgm:t>
        <a:bodyPr/>
        <a:lstStyle/>
        <a:p>
          <a:pPr rtl="0"/>
          <a:r>
            <a:rPr lang="en-CA" dirty="0"/>
            <a:t>Applies Regulations and Ethical Principles</a:t>
          </a:r>
        </a:p>
      </dgm:t>
    </dgm:pt>
    <dgm:pt modelId="{089A0409-DEC7-47F9-97CD-38DACC247242}" type="parTrans" cxnId="{3EC06AD5-0604-4E43-ABF9-CF611CC50E42}">
      <dgm:prSet/>
      <dgm:spPr/>
      <dgm:t>
        <a:bodyPr/>
        <a:lstStyle/>
        <a:p>
          <a:endParaRPr lang="en-CA"/>
        </a:p>
      </dgm:t>
    </dgm:pt>
    <dgm:pt modelId="{A488C7DC-A74A-4C48-A1B9-52F359C9829A}" type="sibTrans" cxnId="{3EC06AD5-0604-4E43-ABF9-CF611CC50E42}">
      <dgm:prSet/>
      <dgm:spPr/>
      <dgm:t>
        <a:bodyPr/>
        <a:lstStyle/>
        <a:p>
          <a:endParaRPr lang="en-CA"/>
        </a:p>
      </dgm:t>
    </dgm:pt>
    <dgm:pt modelId="{7C630047-998F-4754-A2B8-48EF1602870D}">
      <dgm:prSet/>
      <dgm:spPr/>
      <dgm:t>
        <a:bodyPr/>
        <a:lstStyle/>
        <a:p>
          <a:pPr rtl="0"/>
          <a:r>
            <a:rPr lang="en-CA" dirty="0"/>
            <a:t>Demonstrates an Awareness of One’s Own Practice Limitations</a:t>
          </a:r>
        </a:p>
      </dgm:t>
    </dgm:pt>
    <dgm:pt modelId="{60309A86-4C4A-46CA-9D32-77CE5D5C9ED2}" type="parTrans" cxnId="{31CBC083-49B4-4AE7-B3D0-2A0421B00916}">
      <dgm:prSet/>
      <dgm:spPr/>
      <dgm:t>
        <a:bodyPr/>
        <a:lstStyle/>
        <a:p>
          <a:endParaRPr lang="en-CA"/>
        </a:p>
      </dgm:t>
    </dgm:pt>
    <dgm:pt modelId="{AA173694-AA18-44D5-AB00-366FE11834F0}" type="sibTrans" cxnId="{31CBC083-49B4-4AE7-B3D0-2A0421B00916}">
      <dgm:prSet/>
      <dgm:spPr/>
      <dgm:t>
        <a:bodyPr/>
        <a:lstStyle/>
        <a:p>
          <a:endParaRPr lang="en-CA"/>
        </a:p>
      </dgm:t>
    </dgm:pt>
    <dgm:pt modelId="{FC8C9FBF-D0F8-44EE-8A1E-E43572BB8907}">
      <dgm:prSet custT="1"/>
      <dgm:spPr/>
      <dgm:t>
        <a:bodyPr/>
        <a:lstStyle/>
        <a:p>
          <a:pPr rtl="0"/>
          <a:r>
            <a:rPr lang="en-CA" sz="2400" b="1" dirty="0"/>
            <a:t>Professional Collaboration</a:t>
          </a:r>
        </a:p>
      </dgm:t>
    </dgm:pt>
    <dgm:pt modelId="{8943EF25-162F-4950-8915-99ED898C5C0D}" type="parTrans" cxnId="{AE52D545-A3E2-4D70-AF35-96E168AD6D37}">
      <dgm:prSet/>
      <dgm:spPr/>
      <dgm:t>
        <a:bodyPr/>
        <a:lstStyle/>
        <a:p>
          <a:endParaRPr lang="en-CA"/>
        </a:p>
      </dgm:t>
    </dgm:pt>
    <dgm:pt modelId="{520ED920-0068-486E-AEE7-11CBAB8578B4}" type="sibTrans" cxnId="{AE52D545-A3E2-4D70-AF35-96E168AD6D37}">
      <dgm:prSet/>
      <dgm:spPr/>
      <dgm:t>
        <a:bodyPr/>
        <a:lstStyle/>
        <a:p>
          <a:endParaRPr lang="en-CA"/>
        </a:p>
      </dgm:t>
    </dgm:pt>
    <dgm:pt modelId="{02B8AC61-F4CE-47FD-90E0-E2AD5E8DE731}">
      <dgm:prSet/>
      <dgm:spPr/>
      <dgm:t>
        <a:bodyPr/>
        <a:lstStyle/>
        <a:p>
          <a:pPr rtl="0"/>
          <a:r>
            <a:rPr lang="en-CA" dirty="0"/>
            <a:t>Develops and Promotes Inter-/Intra-professional</a:t>
          </a:r>
          <a:r>
            <a:rPr lang="en-CA" baseline="0" dirty="0"/>
            <a:t> Relationships</a:t>
          </a:r>
          <a:endParaRPr lang="en-CA" dirty="0"/>
        </a:p>
      </dgm:t>
    </dgm:pt>
    <dgm:pt modelId="{144884D9-89BC-4601-9168-DC5FA2E5C002}" type="parTrans" cxnId="{B286B28D-23CE-4F0F-952E-234B69E50954}">
      <dgm:prSet/>
      <dgm:spPr/>
      <dgm:t>
        <a:bodyPr/>
        <a:lstStyle/>
        <a:p>
          <a:endParaRPr lang="en-CA"/>
        </a:p>
      </dgm:t>
    </dgm:pt>
    <dgm:pt modelId="{FE95112F-1D14-4669-9DED-58A5C2585B88}" type="sibTrans" cxnId="{B286B28D-23CE-4F0F-952E-234B69E50954}">
      <dgm:prSet/>
      <dgm:spPr/>
      <dgm:t>
        <a:bodyPr/>
        <a:lstStyle/>
        <a:p>
          <a:endParaRPr lang="en-CA"/>
        </a:p>
      </dgm:t>
    </dgm:pt>
    <dgm:pt modelId="{D9DE563C-C26D-4B3A-9198-1D8C1A30A689}">
      <dgm:prSet/>
      <dgm:spPr/>
      <dgm:t>
        <a:bodyPr/>
        <a:lstStyle/>
        <a:p>
          <a:pPr rtl="0"/>
          <a:r>
            <a:rPr lang="en-CA" baseline="0" dirty="0"/>
            <a:t>Fulfills Professional Roles and Responsibilities within Healthcare Team</a:t>
          </a:r>
          <a:endParaRPr lang="en-CA" dirty="0"/>
        </a:p>
      </dgm:t>
    </dgm:pt>
    <dgm:pt modelId="{677F4254-A202-4359-A216-7C13CB2F9C91}" type="parTrans" cxnId="{25098A0C-4DA6-43AA-839A-E0099E32154D}">
      <dgm:prSet/>
      <dgm:spPr/>
      <dgm:t>
        <a:bodyPr/>
        <a:lstStyle/>
        <a:p>
          <a:endParaRPr lang="en-CA"/>
        </a:p>
      </dgm:t>
    </dgm:pt>
    <dgm:pt modelId="{B20854D8-9CA9-4AC3-A10B-205956E6FC66}" type="sibTrans" cxnId="{25098A0C-4DA6-43AA-839A-E0099E32154D}">
      <dgm:prSet/>
      <dgm:spPr/>
      <dgm:t>
        <a:bodyPr/>
        <a:lstStyle/>
        <a:p>
          <a:endParaRPr lang="en-CA"/>
        </a:p>
      </dgm:t>
    </dgm:pt>
    <dgm:pt modelId="{5717D39E-EFC2-417B-8140-715A591FECB7}">
      <dgm:prSet/>
      <dgm:spPr/>
      <dgm:t>
        <a:bodyPr/>
        <a:lstStyle/>
        <a:p>
          <a:pPr rtl="0"/>
          <a:r>
            <a:rPr lang="en-CA" b="1" baseline="0" dirty="0">
              <a:solidFill>
                <a:srgbClr val="FF0000"/>
              </a:solidFill>
            </a:rPr>
            <a:t>Demonstrates Leadership</a:t>
          </a:r>
          <a:endParaRPr lang="en-CA" b="1" dirty="0">
            <a:solidFill>
              <a:srgbClr val="FF0000"/>
            </a:solidFill>
          </a:endParaRPr>
        </a:p>
      </dgm:t>
    </dgm:pt>
    <dgm:pt modelId="{28317A57-DD14-4E8A-81A9-78A624627C8F}" type="parTrans" cxnId="{245A66A0-2DFF-4C2A-9874-6BDDB14DDE9F}">
      <dgm:prSet/>
      <dgm:spPr/>
      <dgm:t>
        <a:bodyPr/>
        <a:lstStyle/>
        <a:p>
          <a:endParaRPr lang="en-CA"/>
        </a:p>
      </dgm:t>
    </dgm:pt>
    <dgm:pt modelId="{81463B6E-B1F4-40DE-AB39-78488EA8F11C}" type="sibTrans" cxnId="{245A66A0-2DFF-4C2A-9874-6BDDB14DDE9F}">
      <dgm:prSet/>
      <dgm:spPr/>
      <dgm:t>
        <a:bodyPr/>
        <a:lstStyle/>
        <a:p>
          <a:endParaRPr lang="en-CA"/>
        </a:p>
      </dgm:t>
    </dgm:pt>
    <dgm:pt modelId="{539D02FE-AE95-4D28-89EA-98327279588F}" type="pres">
      <dgm:prSet presAssocID="{AF88467E-5D2F-4625-84C5-72532BAA4BC3}" presName="Name0" presStyleCnt="0">
        <dgm:presLayoutVars>
          <dgm:dir/>
          <dgm:animLvl val="lvl"/>
          <dgm:resizeHandles val="exact"/>
        </dgm:presLayoutVars>
      </dgm:prSet>
      <dgm:spPr/>
    </dgm:pt>
    <dgm:pt modelId="{BBFAA290-C714-4AAE-B37C-177137D5942E}" type="pres">
      <dgm:prSet presAssocID="{DA6FF87E-8124-4955-83BD-8BDB4D3E3C2A}" presName="composite" presStyleCnt="0"/>
      <dgm:spPr/>
    </dgm:pt>
    <dgm:pt modelId="{607D514D-C235-408F-B276-53019A08EDFF}" type="pres">
      <dgm:prSet presAssocID="{DA6FF87E-8124-4955-83BD-8BDB4D3E3C2A}" presName="parTx" presStyleLbl="alignNode1" presStyleIdx="0" presStyleCnt="2">
        <dgm:presLayoutVars>
          <dgm:chMax val="0"/>
          <dgm:chPref val="0"/>
          <dgm:bulletEnabled val="1"/>
        </dgm:presLayoutVars>
      </dgm:prSet>
      <dgm:spPr/>
    </dgm:pt>
    <dgm:pt modelId="{AD4BE3DE-6D8C-4D70-AF57-F901D5A9380E}" type="pres">
      <dgm:prSet presAssocID="{DA6FF87E-8124-4955-83BD-8BDB4D3E3C2A}" presName="desTx" presStyleLbl="alignAccFollowNode1" presStyleIdx="0" presStyleCnt="2">
        <dgm:presLayoutVars>
          <dgm:bulletEnabled val="1"/>
        </dgm:presLayoutVars>
      </dgm:prSet>
      <dgm:spPr/>
    </dgm:pt>
    <dgm:pt modelId="{4A5CC658-2420-4561-BD3A-03D9C7308AAC}" type="pres">
      <dgm:prSet presAssocID="{72409F84-49B5-4F75-938F-B2E5D1EE2463}" presName="space" presStyleCnt="0"/>
      <dgm:spPr/>
    </dgm:pt>
    <dgm:pt modelId="{D92A577F-AF87-4548-A23D-9479540D68D5}" type="pres">
      <dgm:prSet presAssocID="{FC8C9FBF-D0F8-44EE-8A1E-E43572BB8907}" presName="composite" presStyleCnt="0"/>
      <dgm:spPr/>
    </dgm:pt>
    <dgm:pt modelId="{49E61762-1C14-4666-B0C9-0687F4F5BF4D}" type="pres">
      <dgm:prSet presAssocID="{FC8C9FBF-D0F8-44EE-8A1E-E43572BB8907}" presName="parTx" presStyleLbl="alignNode1" presStyleIdx="1" presStyleCnt="2">
        <dgm:presLayoutVars>
          <dgm:chMax val="0"/>
          <dgm:chPref val="0"/>
          <dgm:bulletEnabled val="1"/>
        </dgm:presLayoutVars>
      </dgm:prSet>
      <dgm:spPr/>
    </dgm:pt>
    <dgm:pt modelId="{0B46E7AF-FC4C-44FD-B612-88CC8F09255F}" type="pres">
      <dgm:prSet presAssocID="{FC8C9FBF-D0F8-44EE-8A1E-E43572BB8907}" presName="desTx" presStyleLbl="alignAccFollowNode1" presStyleIdx="1" presStyleCnt="2">
        <dgm:presLayoutVars>
          <dgm:bulletEnabled val="1"/>
        </dgm:presLayoutVars>
      </dgm:prSet>
      <dgm:spPr/>
    </dgm:pt>
  </dgm:ptLst>
  <dgm:cxnLst>
    <dgm:cxn modelId="{7712DB04-9617-4866-BD0F-1075FDB86110}" type="presOf" srcId="{02B8AC61-F4CE-47FD-90E0-E2AD5E8DE731}" destId="{0B46E7AF-FC4C-44FD-B612-88CC8F09255F}" srcOrd="0" destOrd="0" presId="urn:microsoft.com/office/officeart/2005/8/layout/hList1"/>
    <dgm:cxn modelId="{25098A0C-4DA6-43AA-839A-E0099E32154D}" srcId="{FC8C9FBF-D0F8-44EE-8A1E-E43572BB8907}" destId="{D9DE563C-C26D-4B3A-9198-1D8C1A30A689}" srcOrd="1" destOrd="0" parTransId="{677F4254-A202-4359-A216-7C13CB2F9C91}" sibTransId="{B20854D8-9CA9-4AC3-A10B-205956E6FC66}"/>
    <dgm:cxn modelId="{1F934116-102E-408F-ACB6-CE3CF0DFEA45}" type="presOf" srcId="{5717D39E-EFC2-417B-8140-715A591FECB7}" destId="{0B46E7AF-FC4C-44FD-B612-88CC8F09255F}" srcOrd="0" destOrd="2" presId="urn:microsoft.com/office/officeart/2005/8/layout/hList1"/>
    <dgm:cxn modelId="{16CFDB2E-5C91-430C-9B19-D2E789FB30D8}" type="presOf" srcId="{DA6FF87E-8124-4955-83BD-8BDB4D3E3C2A}" destId="{607D514D-C235-408F-B276-53019A08EDFF}" srcOrd="0" destOrd="0" presId="urn:microsoft.com/office/officeart/2005/8/layout/hList1"/>
    <dgm:cxn modelId="{B23B4B35-5563-4742-8445-4EB48ED7AD0B}" type="presOf" srcId="{7C630047-998F-4754-A2B8-48EF1602870D}" destId="{AD4BE3DE-6D8C-4D70-AF57-F901D5A9380E}" srcOrd="0" destOrd="1" presId="urn:microsoft.com/office/officeart/2005/8/layout/hList1"/>
    <dgm:cxn modelId="{D961DE3C-B13B-46A4-BC7F-83531B2BB575}" srcId="{AF88467E-5D2F-4625-84C5-72532BAA4BC3}" destId="{DA6FF87E-8124-4955-83BD-8BDB4D3E3C2A}" srcOrd="0" destOrd="0" parTransId="{7616ED22-FD04-4360-89F0-5FB70CBBF8CF}" sibTransId="{72409F84-49B5-4F75-938F-B2E5D1EE2463}"/>
    <dgm:cxn modelId="{AE52D545-A3E2-4D70-AF35-96E168AD6D37}" srcId="{AF88467E-5D2F-4625-84C5-72532BAA4BC3}" destId="{FC8C9FBF-D0F8-44EE-8A1E-E43572BB8907}" srcOrd="1" destOrd="0" parTransId="{8943EF25-162F-4950-8915-99ED898C5C0D}" sibTransId="{520ED920-0068-486E-AEE7-11CBAB8578B4}"/>
    <dgm:cxn modelId="{231B1E6A-1C00-40EC-96E7-8588FF2FE69D}" type="presOf" srcId="{F67595E4-7230-44F0-8317-1BAEB5FC56A4}" destId="{AD4BE3DE-6D8C-4D70-AF57-F901D5A9380E}" srcOrd="0" destOrd="0" presId="urn:microsoft.com/office/officeart/2005/8/layout/hList1"/>
    <dgm:cxn modelId="{6E89E959-7001-4B60-8E21-DDCA2E38B9E1}" type="presOf" srcId="{D9DE563C-C26D-4B3A-9198-1D8C1A30A689}" destId="{0B46E7AF-FC4C-44FD-B612-88CC8F09255F}" srcOrd="0" destOrd="1" presId="urn:microsoft.com/office/officeart/2005/8/layout/hList1"/>
    <dgm:cxn modelId="{31CBC083-49B4-4AE7-B3D0-2A0421B00916}" srcId="{DA6FF87E-8124-4955-83BD-8BDB4D3E3C2A}" destId="{7C630047-998F-4754-A2B8-48EF1602870D}" srcOrd="1" destOrd="0" parTransId="{60309A86-4C4A-46CA-9D32-77CE5D5C9ED2}" sibTransId="{AA173694-AA18-44D5-AB00-366FE11834F0}"/>
    <dgm:cxn modelId="{B286B28D-23CE-4F0F-952E-234B69E50954}" srcId="{FC8C9FBF-D0F8-44EE-8A1E-E43572BB8907}" destId="{02B8AC61-F4CE-47FD-90E0-E2AD5E8DE731}" srcOrd="0" destOrd="0" parTransId="{144884D9-89BC-4601-9168-DC5FA2E5C002}" sibTransId="{FE95112F-1D14-4669-9DED-58A5C2585B88}"/>
    <dgm:cxn modelId="{245A66A0-2DFF-4C2A-9874-6BDDB14DDE9F}" srcId="{FC8C9FBF-D0F8-44EE-8A1E-E43572BB8907}" destId="{5717D39E-EFC2-417B-8140-715A591FECB7}" srcOrd="2" destOrd="0" parTransId="{28317A57-DD14-4E8A-81A9-78A624627C8F}" sibTransId="{81463B6E-B1F4-40DE-AB39-78488EA8F11C}"/>
    <dgm:cxn modelId="{11207FB3-1D46-42E8-8377-44B3036A3C05}" type="presOf" srcId="{FC8C9FBF-D0F8-44EE-8A1E-E43572BB8907}" destId="{49E61762-1C14-4666-B0C9-0687F4F5BF4D}" srcOrd="0" destOrd="0" presId="urn:microsoft.com/office/officeart/2005/8/layout/hList1"/>
    <dgm:cxn modelId="{7D820FD2-765A-4FC7-9BB9-BDE9D3ED8DAA}" type="presOf" srcId="{AF88467E-5D2F-4625-84C5-72532BAA4BC3}" destId="{539D02FE-AE95-4D28-89EA-98327279588F}" srcOrd="0" destOrd="0" presId="urn:microsoft.com/office/officeart/2005/8/layout/hList1"/>
    <dgm:cxn modelId="{3EC06AD5-0604-4E43-ABF9-CF611CC50E42}" srcId="{DA6FF87E-8124-4955-83BD-8BDB4D3E3C2A}" destId="{F67595E4-7230-44F0-8317-1BAEB5FC56A4}" srcOrd="0" destOrd="0" parTransId="{089A0409-DEC7-47F9-97CD-38DACC247242}" sibTransId="{A488C7DC-A74A-4C48-A1B9-52F359C9829A}"/>
    <dgm:cxn modelId="{714C9973-7FAF-4B1C-8B58-16A0FA18EA09}" type="presParOf" srcId="{539D02FE-AE95-4D28-89EA-98327279588F}" destId="{BBFAA290-C714-4AAE-B37C-177137D5942E}" srcOrd="0" destOrd="0" presId="urn:microsoft.com/office/officeart/2005/8/layout/hList1"/>
    <dgm:cxn modelId="{1E14FA94-560B-4FE9-B3B1-FE354D29B5C6}" type="presParOf" srcId="{BBFAA290-C714-4AAE-B37C-177137D5942E}" destId="{607D514D-C235-408F-B276-53019A08EDFF}" srcOrd="0" destOrd="0" presId="urn:microsoft.com/office/officeart/2005/8/layout/hList1"/>
    <dgm:cxn modelId="{8E154512-58F1-4FFD-AEA3-FE872E844C48}" type="presParOf" srcId="{BBFAA290-C714-4AAE-B37C-177137D5942E}" destId="{AD4BE3DE-6D8C-4D70-AF57-F901D5A9380E}" srcOrd="1" destOrd="0" presId="urn:microsoft.com/office/officeart/2005/8/layout/hList1"/>
    <dgm:cxn modelId="{EE2604CD-33C3-4232-B32F-21BE076D5E6B}" type="presParOf" srcId="{539D02FE-AE95-4D28-89EA-98327279588F}" destId="{4A5CC658-2420-4561-BD3A-03D9C7308AAC}" srcOrd="1" destOrd="0" presId="urn:microsoft.com/office/officeart/2005/8/layout/hList1"/>
    <dgm:cxn modelId="{4637D1FF-3E6E-46EB-BF14-47688E45D308}" type="presParOf" srcId="{539D02FE-AE95-4D28-89EA-98327279588F}" destId="{D92A577F-AF87-4548-A23D-9479540D68D5}" srcOrd="2" destOrd="0" presId="urn:microsoft.com/office/officeart/2005/8/layout/hList1"/>
    <dgm:cxn modelId="{FC3161BF-DFCF-495C-A2A8-808EC29DF371}" type="presParOf" srcId="{D92A577F-AF87-4548-A23D-9479540D68D5}" destId="{49E61762-1C14-4666-B0C9-0687F4F5BF4D}" srcOrd="0" destOrd="0" presId="urn:microsoft.com/office/officeart/2005/8/layout/hList1"/>
    <dgm:cxn modelId="{E9B939F6-626D-4B62-A646-CD6096EEC767}" type="presParOf" srcId="{D92A577F-AF87-4548-A23D-9479540D68D5}" destId="{0B46E7AF-FC4C-44FD-B612-88CC8F0925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0833DC-56E9-4A79-89F0-51F0CF97F25D}" type="doc">
      <dgm:prSet loTypeId="urn:microsoft.com/office/officeart/2005/8/layout/hList1" loCatId="list" qsTypeId="urn:microsoft.com/office/officeart/2005/8/quickstyle/3d1" qsCatId="3D" csTypeId="urn:microsoft.com/office/officeart/2005/8/colors/accent1_2" csCatId="accent1"/>
      <dgm:spPr/>
      <dgm:t>
        <a:bodyPr/>
        <a:lstStyle/>
        <a:p>
          <a:endParaRPr lang="en-CA"/>
        </a:p>
      </dgm:t>
    </dgm:pt>
    <dgm:pt modelId="{FA5E3355-1D1C-4934-B047-FCB3BACE984A}">
      <dgm:prSet custT="1"/>
      <dgm:spPr/>
      <dgm:t>
        <a:bodyPr/>
        <a:lstStyle/>
        <a:p>
          <a:pPr rtl="0"/>
          <a:r>
            <a:rPr lang="en-CA" sz="2400" b="1" dirty="0"/>
            <a:t>Practice Management</a:t>
          </a:r>
        </a:p>
      </dgm:t>
    </dgm:pt>
    <dgm:pt modelId="{D115DD68-0BC5-453F-B4DC-6BA475ED5963}" type="parTrans" cxnId="{B760208C-0FD0-46BC-B54E-60CB5FFBB242}">
      <dgm:prSet/>
      <dgm:spPr/>
      <dgm:t>
        <a:bodyPr/>
        <a:lstStyle/>
        <a:p>
          <a:endParaRPr lang="en-CA"/>
        </a:p>
      </dgm:t>
    </dgm:pt>
    <dgm:pt modelId="{BED82CF8-443A-4D6E-A277-2BC5B1C4333B}" type="sibTrans" cxnId="{B760208C-0FD0-46BC-B54E-60CB5FFBB242}">
      <dgm:prSet/>
      <dgm:spPr/>
      <dgm:t>
        <a:bodyPr/>
        <a:lstStyle/>
        <a:p>
          <a:endParaRPr lang="en-CA"/>
        </a:p>
      </dgm:t>
    </dgm:pt>
    <dgm:pt modelId="{A7AC0358-5D17-4634-951B-EE2EAEA9CD60}">
      <dgm:prSet/>
      <dgm:spPr/>
      <dgm:t>
        <a:bodyPr/>
        <a:lstStyle/>
        <a:p>
          <a:pPr rtl="0"/>
          <a:r>
            <a:rPr lang="en-CA" dirty="0"/>
            <a:t>Prioritizes Patient Care Responsibilities to Manage Patient Workload</a:t>
          </a:r>
        </a:p>
      </dgm:t>
    </dgm:pt>
    <dgm:pt modelId="{A1576E11-2CC0-4644-B20D-13451D211758}" type="parTrans" cxnId="{FB5D0FC9-AD0D-4BE1-A654-6F199AA52862}">
      <dgm:prSet/>
      <dgm:spPr/>
      <dgm:t>
        <a:bodyPr/>
        <a:lstStyle/>
        <a:p>
          <a:endParaRPr lang="en-CA"/>
        </a:p>
      </dgm:t>
    </dgm:pt>
    <dgm:pt modelId="{1A2A6707-579E-4E0A-89D7-EA12D954B94E}" type="sibTrans" cxnId="{FB5D0FC9-AD0D-4BE1-A654-6F199AA52862}">
      <dgm:prSet/>
      <dgm:spPr/>
      <dgm:t>
        <a:bodyPr/>
        <a:lstStyle/>
        <a:p>
          <a:endParaRPr lang="en-CA"/>
        </a:p>
      </dgm:t>
    </dgm:pt>
    <dgm:pt modelId="{46DB2247-16E2-4F8A-9951-E881AEAE589C}">
      <dgm:prSet/>
      <dgm:spPr/>
      <dgm:t>
        <a:bodyPr/>
        <a:lstStyle/>
        <a:p>
          <a:pPr rtl="0"/>
          <a:r>
            <a:rPr lang="en-CA" dirty="0"/>
            <a:t>Manages Drug Dispensing</a:t>
          </a:r>
        </a:p>
      </dgm:t>
    </dgm:pt>
    <dgm:pt modelId="{ED4F6B59-173A-43D2-9927-C459947BDEAC}" type="parTrans" cxnId="{30A2D2E7-41D9-4615-A2E1-B29C33CF801A}">
      <dgm:prSet/>
      <dgm:spPr/>
      <dgm:t>
        <a:bodyPr/>
        <a:lstStyle/>
        <a:p>
          <a:endParaRPr lang="en-CA"/>
        </a:p>
      </dgm:t>
    </dgm:pt>
    <dgm:pt modelId="{91C4C994-D931-42D7-BA5E-4A22E3FA5156}" type="sibTrans" cxnId="{30A2D2E7-41D9-4615-A2E1-B29C33CF801A}">
      <dgm:prSet/>
      <dgm:spPr/>
      <dgm:t>
        <a:bodyPr/>
        <a:lstStyle/>
        <a:p>
          <a:endParaRPr lang="en-CA"/>
        </a:p>
      </dgm:t>
    </dgm:pt>
    <dgm:pt modelId="{D94FB79E-718E-48E7-9796-398254BF89E9}">
      <dgm:prSet/>
      <dgm:spPr/>
      <dgm:t>
        <a:bodyPr/>
        <a:lstStyle/>
        <a:p>
          <a:pPr rtl="0"/>
          <a:r>
            <a:rPr lang="en-CA" dirty="0"/>
            <a:t>Demonstrates Patient and Medication Safety</a:t>
          </a:r>
        </a:p>
      </dgm:t>
    </dgm:pt>
    <dgm:pt modelId="{C2733B6A-BEBE-48A3-BA52-961B180CBE64}" type="parTrans" cxnId="{0C6CBD38-C654-43C8-ADB4-F539073841B0}">
      <dgm:prSet/>
      <dgm:spPr/>
      <dgm:t>
        <a:bodyPr/>
        <a:lstStyle/>
        <a:p>
          <a:endParaRPr lang="en-CA"/>
        </a:p>
      </dgm:t>
    </dgm:pt>
    <dgm:pt modelId="{D1519D92-200F-4322-B117-94F87CF59382}" type="sibTrans" cxnId="{0C6CBD38-C654-43C8-ADB4-F539073841B0}">
      <dgm:prSet/>
      <dgm:spPr/>
      <dgm:t>
        <a:bodyPr/>
        <a:lstStyle/>
        <a:p>
          <a:endParaRPr lang="en-CA"/>
        </a:p>
      </dgm:t>
    </dgm:pt>
    <dgm:pt modelId="{65AF172F-FA17-4079-B63E-E05D82457749}" type="pres">
      <dgm:prSet presAssocID="{810833DC-56E9-4A79-89F0-51F0CF97F25D}" presName="Name0" presStyleCnt="0">
        <dgm:presLayoutVars>
          <dgm:dir/>
          <dgm:animLvl val="lvl"/>
          <dgm:resizeHandles val="exact"/>
        </dgm:presLayoutVars>
      </dgm:prSet>
      <dgm:spPr/>
    </dgm:pt>
    <dgm:pt modelId="{5D9E4DA3-FF8C-4C16-B641-F8F162426AB8}" type="pres">
      <dgm:prSet presAssocID="{FA5E3355-1D1C-4934-B047-FCB3BACE984A}" presName="composite" presStyleCnt="0"/>
      <dgm:spPr/>
    </dgm:pt>
    <dgm:pt modelId="{D1DD6A5E-1E8C-4AA9-9D78-C719801ED559}" type="pres">
      <dgm:prSet presAssocID="{FA5E3355-1D1C-4934-B047-FCB3BACE984A}" presName="parTx" presStyleLbl="alignNode1" presStyleIdx="0" presStyleCnt="1" custLinFactNeighborY="-41266">
        <dgm:presLayoutVars>
          <dgm:chMax val="0"/>
          <dgm:chPref val="0"/>
          <dgm:bulletEnabled val="1"/>
        </dgm:presLayoutVars>
      </dgm:prSet>
      <dgm:spPr/>
    </dgm:pt>
    <dgm:pt modelId="{F7E5C021-3D39-4BEA-AD3D-D10E39942BE2}" type="pres">
      <dgm:prSet presAssocID="{FA5E3355-1D1C-4934-B047-FCB3BACE984A}" presName="desTx" presStyleLbl="alignAccFollowNode1" presStyleIdx="0" presStyleCnt="1">
        <dgm:presLayoutVars>
          <dgm:bulletEnabled val="1"/>
        </dgm:presLayoutVars>
      </dgm:prSet>
      <dgm:spPr/>
    </dgm:pt>
  </dgm:ptLst>
  <dgm:cxnLst>
    <dgm:cxn modelId="{5DEF7B00-545B-48A5-AACD-F63CA3761661}" type="presOf" srcId="{810833DC-56E9-4A79-89F0-51F0CF97F25D}" destId="{65AF172F-FA17-4079-B63E-E05D82457749}" srcOrd="0" destOrd="0" presId="urn:microsoft.com/office/officeart/2005/8/layout/hList1"/>
    <dgm:cxn modelId="{7DC78027-8D54-4E69-BC0C-0D88C22B33FD}" type="presOf" srcId="{46DB2247-16E2-4F8A-9951-E881AEAE589C}" destId="{F7E5C021-3D39-4BEA-AD3D-D10E39942BE2}" srcOrd="0" destOrd="1" presId="urn:microsoft.com/office/officeart/2005/8/layout/hList1"/>
    <dgm:cxn modelId="{0C6CBD38-C654-43C8-ADB4-F539073841B0}" srcId="{FA5E3355-1D1C-4934-B047-FCB3BACE984A}" destId="{D94FB79E-718E-48E7-9796-398254BF89E9}" srcOrd="2" destOrd="0" parTransId="{C2733B6A-BEBE-48A3-BA52-961B180CBE64}" sibTransId="{D1519D92-200F-4322-B117-94F87CF59382}"/>
    <dgm:cxn modelId="{B760208C-0FD0-46BC-B54E-60CB5FFBB242}" srcId="{810833DC-56E9-4A79-89F0-51F0CF97F25D}" destId="{FA5E3355-1D1C-4934-B047-FCB3BACE984A}" srcOrd="0" destOrd="0" parTransId="{D115DD68-0BC5-453F-B4DC-6BA475ED5963}" sibTransId="{BED82CF8-443A-4D6E-A277-2BC5B1C4333B}"/>
    <dgm:cxn modelId="{333E8292-B3F9-400F-BC1F-8512C17BBA48}" type="presOf" srcId="{A7AC0358-5D17-4634-951B-EE2EAEA9CD60}" destId="{F7E5C021-3D39-4BEA-AD3D-D10E39942BE2}" srcOrd="0" destOrd="0" presId="urn:microsoft.com/office/officeart/2005/8/layout/hList1"/>
    <dgm:cxn modelId="{AE0927BE-3473-43D6-87EE-1CF74E3A8B1F}" type="presOf" srcId="{FA5E3355-1D1C-4934-B047-FCB3BACE984A}" destId="{D1DD6A5E-1E8C-4AA9-9D78-C719801ED559}" srcOrd="0" destOrd="0" presId="urn:microsoft.com/office/officeart/2005/8/layout/hList1"/>
    <dgm:cxn modelId="{FB5D0FC9-AD0D-4BE1-A654-6F199AA52862}" srcId="{FA5E3355-1D1C-4934-B047-FCB3BACE984A}" destId="{A7AC0358-5D17-4634-951B-EE2EAEA9CD60}" srcOrd="0" destOrd="0" parTransId="{A1576E11-2CC0-4644-B20D-13451D211758}" sibTransId="{1A2A6707-579E-4E0A-89D7-EA12D954B94E}"/>
    <dgm:cxn modelId="{D459D7CF-A06A-4943-B53C-19975D0648D2}" type="presOf" srcId="{D94FB79E-718E-48E7-9796-398254BF89E9}" destId="{F7E5C021-3D39-4BEA-AD3D-D10E39942BE2}" srcOrd="0" destOrd="2" presId="urn:microsoft.com/office/officeart/2005/8/layout/hList1"/>
    <dgm:cxn modelId="{30A2D2E7-41D9-4615-A2E1-B29C33CF801A}" srcId="{FA5E3355-1D1C-4934-B047-FCB3BACE984A}" destId="{46DB2247-16E2-4F8A-9951-E881AEAE589C}" srcOrd="1" destOrd="0" parTransId="{ED4F6B59-173A-43D2-9927-C459947BDEAC}" sibTransId="{91C4C994-D931-42D7-BA5E-4A22E3FA5156}"/>
    <dgm:cxn modelId="{AC3A9F9D-3B6D-47AE-9874-9D6FE075C432}" type="presParOf" srcId="{65AF172F-FA17-4079-B63E-E05D82457749}" destId="{5D9E4DA3-FF8C-4C16-B641-F8F162426AB8}" srcOrd="0" destOrd="0" presId="urn:microsoft.com/office/officeart/2005/8/layout/hList1"/>
    <dgm:cxn modelId="{2969E5B4-D084-4CAF-AE74-FA82373FB809}" type="presParOf" srcId="{5D9E4DA3-FF8C-4C16-B641-F8F162426AB8}" destId="{D1DD6A5E-1E8C-4AA9-9D78-C719801ED559}" srcOrd="0" destOrd="0" presId="urn:microsoft.com/office/officeart/2005/8/layout/hList1"/>
    <dgm:cxn modelId="{D5656EBA-C77B-4005-999E-25D799F943EF}" type="presParOf" srcId="{5D9E4DA3-FF8C-4C16-B641-F8F162426AB8}" destId="{F7E5C021-3D39-4BEA-AD3D-D10E39942BE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17754C-05B0-48DF-BC45-68439ABEF206}" type="doc">
      <dgm:prSet loTypeId="urn:microsoft.com/office/officeart/2005/8/layout/hList1" loCatId="list" qsTypeId="urn:microsoft.com/office/officeart/2005/8/quickstyle/3d1" qsCatId="3D" csTypeId="urn:microsoft.com/office/officeart/2005/8/colors/accent2_2" csCatId="accent2" phldr="1"/>
      <dgm:spPr/>
      <dgm:t>
        <a:bodyPr/>
        <a:lstStyle/>
        <a:p>
          <a:endParaRPr lang="en-CA"/>
        </a:p>
      </dgm:t>
    </dgm:pt>
    <dgm:pt modelId="{8ADC912B-7152-4B1E-9ECF-ACD2ABD71427}">
      <dgm:prSet custT="1"/>
      <dgm:spPr/>
      <dgm:t>
        <a:bodyPr/>
        <a:lstStyle/>
        <a:p>
          <a:pPr rtl="0"/>
          <a:r>
            <a:rPr lang="en-CA" sz="2400" b="1" dirty="0">
              <a:solidFill>
                <a:srgbClr val="FF0000"/>
              </a:solidFill>
            </a:rPr>
            <a:t>Overall Assessment</a:t>
          </a:r>
        </a:p>
      </dgm:t>
    </dgm:pt>
    <dgm:pt modelId="{39C4C93B-7C1D-43B9-93C9-A030DA7610CB}" type="parTrans" cxnId="{3FEA474C-07F3-4373-AD64-8B895FA49246}">
      <dgm:prSet/>
      <dgm:spPr/>
      <dgm:t>
        <a:bodyPr/>
        <a:lstStyle/>
        <a:p>
          <a:endParaRPr lang="en-CA"/>
        </a:p>
      </dgm:t>
    </dgm:pt>
    <dgm:pt modelId="{C4ABAA74-283E-427D-A21A-5EEC0B4950FF}" type="sibTrans" cxnId="{3FEA474C-07F3-4373-AD64-8B895FA49246}">
      <dgm:prSet/>
      <dgm:spPr/>
      <dgm:t>
        <a:bodyPr/>
        <a:lstStyle/>
        <a:p>
          <a:endParaRPr lang="en-CA"/>
        </a:p>
      </dgm:t>
    </dgm:pt>
    <dgm:pt modelId="{F449D564-86CD-4243-9757-6DD15B372D2C}">
      <dgm:prSet custT="1"/>
      <dgm:spPr/>
      <dgm:t>
        <a:bodyPr/>
        <a:lstStyle/>
        <a:p>
          <a:pPr rtl="0"/>
          <a:r>
            <a:rPr lang="en-CA" sz="2100" b="1" dirty="0">
              <a:solidFill>
                <a:srgbClr val="FF0000"/>
              </a:solidFill>
            </a:rPr>
            <a:t>Global Rating Scale</a:t>
          </a:r>
        </a:p>
      </dgm:t>
    </dgm:pt>
    <dgm:pt modelId="{27678C3C-FFB8-40A1-8B82-D2C9EFF7C4BB}" type="sibTrans" cxnId="{6D88088E-1D43-46ED-8B0D-3CB5E8A819BE}">
      <dgm:prSet/>
      <dgm:spPr/>
      <dgm:t>
        <a:bodyPr/>
        <a:lstStyle/>
        <a:p>
          <a:endParaRPr lang="en-CA"/>
        </a:p>
      </dgm:t>
    </dgm:pt>
    <dgm:pt modelId="{8121B480-17FF-452D-A643-E8D8F71BAD64}" type="parTrans" cxnId="{6D88088E-1D43-46ED-8B0D-3CB5E8A819BE}">
      <dgm:prSet/>
      <dgm:spPr/>
      <dgm:t>
        <a:bodyPr/>
        <a:lstStyle/>
        <a:p>
          <a:endParaRPr lang="en-CA"/>
        </a:p>
      </dgm:t>
    </dgm:pt>
    <dgm:pt modelId="{12FD5868-6341-43CD-9B63-BA3496778329}" type="pres">
      <dgm:prSet presAssocID="{F317754C-05B0-48DF-BC45-68439ABEF206}" presName="Name0" presStyleCnt="0">
        <dgm:presLayoutVars>
          <dgm:dir/>
          <dgm:animLvl val="lvl"/>
          <dgm:resizeHandles val="exact"/>
        </dgm:presLayoutVars>
      </dgm:prSet>
      <dgm:spPr/>
    </dgm:pt>
    <dgm:pt modelId="{F504CE82-0035-4417-A26B-0C5984C1311E}" type="pres">
      <dgm:prSet presAssocID="{8ADC912B-7152-4B1E-9ECF-ACD2ABD71427}" presName="composite" presStyleCnt="0"/>
      <dgm:spPr/>
    </dgm:pt>
    <dgm:pt modelId="{8D8D3067-39B3-48E8-8D36-D6E5F5600445}" type="pres">
      <dgm:prSet presAssocID="{8ADC912B-7152-4B1E-9ECF-ACD2ABD71427}" presName="parTx" presStyleLbl="alignNode1" presStyleIdx="0" presStyleCnt="1" custLinFactNeighborY="-2489">
        <dgm:presLayoutVars>
          <dgm:chMax val="0"/>
          <dgm:chPref val="0"/>
          <dgm:bulletEnabled val="1"/>
        </dgm:presLayoutVars>
      </dgm:prSet>
      <dgm:spPr/>
    </dgm:pt>
    <dgm:pt modelId="{3FB707CA-A4E4-4A85-B7C1-BF7D9C5E534E}" type="pres">
      <dgm:prSet presAssocID="{8ADC912B-7152-4B1E-9ECF-ACD2ABD71427}" presName="desTx" presStyleLbl="alignAccFollowNode1" presStyleIdx="0" presStyleCnt="1">
        <dgm:presLayoutVars>
          <dgm:bulletEnabled val="1"/>
        </dgm:presLayoutVars>
      </dgm:prSet>
      <dgm:spPr/>
    </dgm:pt>
  </dgm:ptLst>
  <dgm:cxnLst>
    <dgm:cxn modelId="{AAE49C31-2FF7-4B4B-8B07-A4AEB326EB7C}" type="presOf" srcId="{F449D564-86CD-4243-9757-6DD15B372D2C}" destId="{3FB707CA-A4E4-4A85-B7C1-BF7D9C5E534E}" srcOrd="0" destOrd="0" presId="urn:microsoft.com/office/officeart/2005/8/layout/hList1"/>
    <dgm:cxn modelId="{B9DC3B46-2F00-4FB1-9A65-1E26A465FC7E}" type="presOf" srcId="{F317754C-05B0-48DF-BC45-68439ABEF206}" destId="{12FD5868-6341-43CD-9B63-BA3496778329}" srcOrd="0" destOrd="0" presId="urn:microsoft.com/office/officeart/2005/8/layout/hList1"/>
    <dgm:cxn modelId="{3FEA474C-07F3-4373-AD64-8B895FA49246}" srcId="{F317754C-05B0-48DF-BC45-68439ABEF206}" destId="{8ADC912B-7152-4B1E-9ECF-ACD2ABD71427}" srcOrd="0" destOrd="0" parTransId="{39C4C93B-7C1D-43B9-93C9-A030DA7610CB}" sibTransId="{C4ABAA74-283E-427D-A21A-5EEC0B4950FF}"/>
    <dgm:cxn modelId="{6D88088E-1D43-46ED-8B0D-3CB5E8A819BE}" srcId="{8ADC912B-7152-4B1E-9ECF-ACD2ABD71427}" destId="{F449D564-86CD-4243-9757-6DD15B372D2C}" srcOrd="0" destOrd="0" parTransId="{8121B480-17FF-452D-A643-E8D8F71BAD64}" sibTransId="{27678C3C-FFB8-40A1-8B82-D2C9EFF7C4BB}"/>
    <dgm:cxn modelId="{6C8AA3A2-D225-40CF-808A-5933D4C297DE}" type="presOf" srcId="{8ADC912B-7152-4B1E-9ECF-ACD2ABD71427}" destId="{8D8D3067-39B3-48E8-8D36-D6E5F5600445}" srcOrd="0" destOrd="0" presId="urn:microsoft.com/office/officeart/2005/8/layout/hList1"/>
    <dgm:cxn modelId="{F9DAA146-5AD4-4376-B17B-9EF828A873A9}" type="presParOf" srcId="{12FD5868-6341-43CD-9B63-BA3496778329}" destId="{F504CE82-0035-4417-A26B-0C5984C1311E}" srcOrd="0" destOrd="0" presId="urn:microsoft.com/office/officeart/2005/8/layout/hList1"/>
    <dgm:cxn modelId="{A575E3AD-199A-41BB-A1D6-A7030779907B}" type="presParOf" srcId="{F504CE82-0035-4417-A26B-0C5984C1311E}" destId="{8D8D3067-39B3-48E8-8D36-D6E5F5600445}" srcOrd="0" destOrd="0" presId="urn:microsoft.com/office/officeart/2005/8/layout/hList1"/>
    <dgm:cxn modelId="{B0AB0CB6-2F8A-4644-992B-8CD2838ED361}" type="presParOf" srcId="{F504CE82-0035-4417-A26B-0C5984C1311E}" destId="{3FB707CA-A4E4-4A85-B7C1-BF7D9C5E534E}"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3F5553-DB18-42ED-846D-DE699A4C85E6}" type="doc">
      <dgm:prSet loTypeId="urn:microsoft.com/office/officeart/2005/8/layout/default#2" loCatId="list" qsTypeId="urn:microsoft.com/office/officeart/2005/8/quickstyle/simple5" qsCatId="simple" csTypeId="urn:microsoft.com/office/officeart/2005/8/colors/accent1_2" csCatId="accent1"/>
      <dgm:spPr/>
      <dgm:t>
        <a:bodyPr/>
        <a:lstStyle/>
        <a:p>
          <a:endParaRPr lang="en-CA"/>
        </a:p>
      </dgm:t>
    </dgm:pt>
    <dgm:pt modelId="{09F3809A-06A8-459C-B58A-F3C0BAEF5D40}">
      <dgm:prSet custT="1"/>
      <dgm:spPr/>
      <dgm:t>
        <a:bodyPr/>
        <a:lstStyle/>
        <a:p>
          <a:pPr rtl="0"/>
          <a:r>
            <a:rPr lang="en-CA" sz="2400" dirty="0">
              <a:solidFill>
                <a:schemeClr val="tx1"/>
              </a:solidFill>
            </a:rPr>
            <a:t>Demonstrate progression from levels 1 to 5</a:t>
          </a:r>
        </a:p>
      </dgm:t>
    </dgm:pt>
    <dgm:pt modelId="{2F03B93A-16F5-430F-BF25-ED328F69DF82}" type="parTrans" cxnId="{3069B7F5-C39A-40B7-9511-E1CB864DD1C9}">
      <dgm:prSet/>
      <dgm:spPr/>
      <dgm:t>
        <a:bodyPr/>
        <a:lstStyle/>
        <a:p>
          <a:endParaRPr lang="en-CA"/>
        </a:p>
      </dgm:t>
    </dgm:pt>
    <dgm:pt modelId="{1B3A7EA4-25C6-459A-8BD9-CF87055E00E4}" type="sibTrans" cxnId="{3069B7F5-C39A-40B7-9511-E1CB864DD1C9}">
      <dgm:prSet/>
      <dgm:spPr/>
      <dgm:t>
        <a:bodyPr/>
        <a:lstStyle/>
        <a:p>
          <a:endParaRPr lang="en-CA"/>
        </a:p>
      </dgm:t>
    </dgm:pt>
    <dgm:pt modelId="{339C10DA-DBF1-4531-9DF5-BA438D3A082C}">
      <dgm:prSet/>
      <dgm:spPr/>
      <dgm:t>
        <a:bodyPr/>
        <a:lstStyle/>
        <a:p>
          <a:pPr rtl="0">
            <a:lnSpc>
              <a:spcPct val="90000"/>
            </a:lnSpc>
          </a:pPr>
          <a:r>
            <a:rPr lang="en-CA" sz="2400" dirty="0">
              <a:solidFill>
                <a:schemeClr val="tx1"/>
              </a:solidFill>
            </a:rPr>
            <a:t>Each descriptor has 3 components:</a:t>
          </a:r>
        </a:p>
      </dgm:t>
    </dgm:pt>
    <dgm:pt modelId="{4E3301F9-D11A-409D-940C-FBD7DD917AB8}" type="parTrans" cxnId="{90CF6684-3469-46E2-B50A-0FB7447EDEF8}">
      <dgm:prSet/>
      <dgm:spPr/>
      <dgm:t>
        <a:bodyPr/>
        <a:lstStyle/>
        <a:p>
          <a:endParaRPr lang="en-CA"/>
        </a:p>
      </dgm:t>
    </dgm:pt>
    <dgm:pt modelId="{2E09B09B-5648-434F-BF67-5DFF06F28563}" type="sibTrans" cxnId="{90CF6684-3469-46E2-B50A-0FB7447EDEF8}">
      <dgm:prSet/>
      <dgm:spPr/>
      <dgm:t>
        <a:bodyPr/>
        <a:lstStyle/>
        <a:p>
          <a:endParaRPr lang="en-CA"/>
        </a:p>
      </dgm:t>
    </dgm:pt>
    <dgm:pt modelId="{5E98950C-3DC5-4E0F-8D6F-EA520487BDC1}">
      <dgm:prSet custT="1"/>
      <dgm:spPr/>
      <dgm:t>
        <a:bodyPr/>
        <a:lstStyle/>
        <a:p>
          <a:pPr rtl="0">
            <a:lnSpc>
              <a:spcPct val="70000"/>
            </a:lnSpc>
          </a:pPr>
          <a:r>
            <a:rPr lang="en-CA" sz="2400" b="1" dirty="0">
              <a:solidFill>
                <a:schemeClr val="tx1"/>
              </a:solidFill>
            </a:rPr>
            <a:t>Guidance / support required</a:t>
          </a:r>
        </a:p>
      </dgm:t>
    </dgm:pt>
    <dgm:pt modelId="{569AF0AA-EBF8-47B5-ABAB-A29822D79B3A}" type="parTrans" cxnId="{2078759B-5370-46FA-A8F0-9CB1CE730030}">
      <dgm:prSet/>
      <dgm:spPr/>
      <dgm:t>
        <a:bodyPr/>
        <a:lstStyle/>
        <a:p>
          <a:endParaRPr lang="en-CA"/>
        </a:p>
      </dgm:t>
    </dgm:pt>
    <dgm:pt modelId="{9DFB88EA-176E-47B0-8F70-FB600864FE37}" type="sibTrans" cxnId="{2078759B-5370-46FA-A8F0-9CB1CE730030}">
      <dgm:prSet/>
      <dgm:spPr/>
      <dgm:t>
        <a:bodyPr/>
        <a:lstStyle/>
        <a:p>
          <a:endParaRPr lang="en-CA"/>
        </a:p>
      </dgm:t>
    </dgm:pt>
    <dgm:pt modelId="{89AC4DC3-7275-43E1-84E3-A4621FB38967}">
      <dgm:prSet custT="1"/>
      <dgm:spPr/>
      <dgm:t>
        <a:bodyPr/>
        <a:lstStyle/>
        <a:p>
          <a:pPr rtl="0">
            <a:lnSpc>
              <a:spcPct val="70000"/>
            </a:lnSpc>
          </a:pPr>
          <a:r>
            <a:rPr lang="en-CA" sz="2400" b="1" dirty="0">
              <a:solidFill>
                <a:schemeClr val="tx1"/>
              </a:solidFill>
            </a:rPr>
            <a:t>Effectiveness / quality</a:t>
          </a:r>
        </a:p>
      </dgm:t>
    </dgm:pt>
    <dgm:pt modelId="{E9B5DABC-D17D-4A9F-8DED-D3D47065318A}" type="parTrans" cxnId="{E3A33C5B-3598-48DD-AE51-FAB282CC8A05}">
      <dgm:prSet/>
      <dgm:spPr/>
      <dgm:t>
        <a:bodyPr/>
        <a:lstStyle/>
        <a:p>
          <a:endParaRPr lang="en-CA"/>
        </a:p>
      </dgm:t>
    </dgm:pt>
    <dgm:pt modelId="{253A7536-26AA-4DF1-8319-4FE62AD8F271}" type="sibTrans" cxnId="{E3A33C5B-3598-48DD-AE51-FAB282CC8A05}">
      <dgm:prSet/>
      <dgm:spPr/>
      <dgm:t>
        <a:bodyPr/>
        <a:lstStyle/>
        <a:p>
          <a:endParaRPr lang="en-CA"/>
        </a:p>
      </dgm:t>
    </dgm:pt>
    <dgm:pt modelId="{282CFF33-B26B-4928-821C-499DA937E46D}">
      <dgm:prSet custT="1"/>
      <dgm:spPr/>
      <dgm:t>
        <a:bodyPr/>
        <a:lstStyle/>
        <a:p>
          <a:pPr rtl="0">
            <a:lnSpc>
              <a:spcPct val="70000"/>
            </a:lnSpc>
          </a:pPr>
          <a:r>
            <a:rPr lang="en-CA" sz="2400" b="1" dirty="0">
              <a:solidFill>
                <a:schemeClr val="tx1"/>
              </a:solidFill>
            </a:rPr>
            <a:t>Consistency</a:t>
          </a:r>
        </a:p>
      </dgm:t>
    </dgm:pt>
    <dgm:pt modelId="{02B99573-63E2-4BA3-99EA-987DC323130E}" type="parTrans" cxnId="{4A2A22B3-BC0D-4A56-91A5-F90BCB2C5456}">
      <dgm:prSet/>
      <dgm:spPr/>
      <dgm:t>
        <a:bodyPr/>
        <a:lstStyle/>
        <a:p>
          <a:endParaRPr lang="en-CA"/>
        </a:p>
      </dgm:t>
    </dgm:pt>
    <dgm:pt modelId="{0DF23B82-F83D-4ABF-81B8-3073F51002A3}" type="sibTrans" cxnId="{4A2A22B3-BC0D-4A56-91A5-F90BCB2C5456}">
      <dgm:prSet/>
      <dgm:spPr/>
      <dgm:t>
        <a:bodyPr/>
        <a:lstStyle/>
        <a:p>
          <a:endParaRPr lang="en-CA"/>
        </a:p>
      </dgm:t>
    </dgm:pt>
    <dgm:pt modelId="{2F593A73-57F8-4F71-AEE2-5DBCF2E199AD}" type="pres">
      <dgm:prSet presAssocID="{EE3F5553-DB18-42ED-846D-DE699A4C85E6}" presName="diagram" presStyleCnt="0">
        <dgm:presLayoutVars>
          <dgm:dir/>
          <dgm:resizeHandles val="exact"/>
        </dgm:presLayoutVars>
      </dgm:prSet>
      <dgm:spPr/>
    </dgm:pt>
    <dgm:pt modelId="{1F8C4E8F-DCEB-4986-A802-B988C00B3559}" type="pres">
      <dgm:prSet presAssocID="{09F3809A-06A8-459C-B58A-F3C0BAEF5D40}" presName="node" presStyleLbl="node1" presStyleIdx="0" presStyleCnt="2">
        <dgm:presLayoutVars>
          <dgm:bulletEnabled val="1"/>
        </dgm:presLayoutVars>
      </dgm:prSet>
      <dgm:spPr/>
    </dgm:pt>
    <dgm:pt modelId="{427E6BD4-43B7-428F-820D-4CD40622AC95}" type="pres">
      <dgm:prSet presAssocID="{1B3A7EA4-25C6-459A-8BD9-CF87055E00E4}" presName="sibTrans" presStyleCnt="0"/>
      <dgm:spPr/>
    </dgm:pt>
    <dgm:pt modelId="{F0FFDCE9-214D-48D4-A3D3-2C3E5619A4AD}" type="pres">
      <dgm:prSet presAssocID="{339C10DA-DBF1-4531-9DF5-BA438D3A082C}" presName="node" presStyleLbl="node1" presStyleIdx="1" presStyleCnt="2">
        <dgm:presLayoutVars>
          <dgm:bulletEnabled val="1"/>
        </dgm:presLayoutVars>
      </dgm:prSet>
      <dgm:spPr/>
    </dgm:pt>
  </dgm:ptLst>
  <dgm:cxnLst>
    <dgm:cxn modelId="{7B7E9102-732C-4D03-9BA8-2A7221010421}" type="presOf" srcId="{339C10DA-DBF1-4531-9DF5-BA438D3A082C}" destId="{F0FFDCE9-214D-48D4-A3D3-2C3E5619A4AD}" srcOrd="0" destOrd="0" presId="urn:microsoft.com/office/officeart/2005/8/layout/default#2"/>
    <dgm:cxn modelId="{4CE78B13-E4EA-4DD1-A722-9A2DDFD9F89A}" type="presOf" srcId="{09F3809A-06A8-459C-B58A-F3C0BAEF5D40}" destId="{1F8C4E8F-DCEB-4986-A802-B988C00B3559}" srcOrd="0" destOrd="0" presId="urn:microsoft.com/office/officeart/2005/8/layout/default#2"/>
    <dgm:cxn modelId="{E3A33C5B-3598-48DD-AE51-FAB282CC8A05}" srcId="{339C10DA-DBF1-4531-9DF5-BA438D3A082C}" destId="{89AC4DC3-7275-43E1-84E3-A4621FB38967}" srcOrd="1" destOrd="0" parTransId="{E9B5DABC-D17D-4A9F-8DED-D3D47065318A}" sibTransId="{253A7536-26AA-4DF1-8319-4FE62AD8F271}"/>
    <dgm:cxn modelId="{569B9243-2B98-4702-8F24-0AD9311CC613}" type="presOf" srcId="{89AC4DC3-7275-43E1-84E3-A4621FB38967}" destId="{F0FFDCE9-214D-48D4-A3D3-2C3E5619A4AD}" srcOrd="0" destOrd="2" presId="urn:microsoft.com/office/officeart/2005/8/layout/default#2"/>
    <dgm:cxn modelId="{90CF6684-3469-46E2-B50A-0FB7447EDEF8}" srcId="{EE3F5553-DB18-42ED-846D-DE699A4C85E6}" destId="{339C10DA-DBF1-4531-9DF5-BA438D3A082C}" srcOrd="1" destOrd="0" parTransId="{4E3301F9-D11A-409D-940C-FBD7DD917AB8}" sibTransId="{2E09B09B-5648-434F-BF67-5DFF06F28563}"/>
    <dgm:cxn modelId="{800D4B99-5F2C-4FCB-BD35-16191E2A4193}" type="presOf" srcId="{282CFF33-B26B-4928-821C-499DA937E46D}" destId="{F0FFDCE9-214D-48D4-A3D3-2C3E5619A4AD}" srcOrd="0" destOrd="3" presId="urn:microsoft.com/office/officeart/2005/8/layout/default#2"/>
    <dgm:cxn modelId="{2078759B-5370-46FA-A8F0-9CB1CE730030}" srcId="{339C10DA-DBF1-4531-9DF5-BA438D3A082C}" destId="{5E98950C-3DC5-4E0F-8D6F-EA520487BDC1}" srcOrd="0" destOrd="0" parTransId="{569AF0AA-EBF8-47B5-ABAB-A29822D79B3A}" sibTransId="{9DFB88EA-176E-47B0-8F70-FB600864FE37}"/>
    <dgm:cxn modelId="{4A2A22B3-BC0D-4A56-91A5-F90BCB2C5456}" srcId="{339C10DA-DBF1-4531-9DF5-BA438D3A082C}" destId="{282CFF33-B26B-4928-821C-499DA937E46D}" srcOrd="2" destOrd="0" parTransId="{02B99573-63E2-4BA3-99EA-987DC323130E}" sibTransId="{0DF23B82-F83D-4ABF-81B8-3073F51002A3}"/>
    <dgm:cxn modelId="{91E73AB3-5A8E-469E-82FF-FB62AF213884}" type="presOf" srcId="{EE3F5553-DB18-42ED-846D-DE699A4C85E6}" destId="{2F593A73-57F8-4F71-AEE2-5DBCF2E199AD}" srcOrd="0" destOrd="0" presId="urn:microsoft.com/office/officeart/2005/8/layout/default#2"/>
    <dgm:cxn modelId="{FA13DED5-2239-4D30-B0C3-154E14CF3D32}" type="presOf" srcId="{5E98950C-3DC5-4E0F-8D6F-EA520487BDC1}" destId="{F0FFDCE9-214D-48D4-A3D3-2C3E5619A4AD}" srcOrd="0" destOrd="1" presId="urn:microsoft.com/office/officeart/2005/8/layout/default#2"/>
    <dgm:cxn modelId="{3069B7F5-C39A-40B7-9511-E1CB864DD1C9}" srcId="{EE3F5553-DB18-42ED-846D-DE699A4C85E6}" destId="{09F3809A-06A8-459C-B58A-F3C0BAEF5D40}" srcOrd="0" destOrd="0" parTransId="{2F03B93A-16F5-430F-BF25-ED328F69DF82}" sibTransId="{1B3A7EA4-25C6-459A-8BD9-CF87055E00E4}"/>
    <dgm:cxn modelId="{62037FB4-3A08-44C1-93F2-9DA226E207F2}" type="presParOf" srcId="{2F593A73-57F8-4F71-AEE2-5DBCF2E199AD}" destId="{1F8C4E8F-DCEB-4986-A802-B988C00B3559}" srcOrd="0" destOrd="0" presId="urn:microsoft.com/office/officeart/2005/8/layout/default#2"/>
    <dgm:cxn modelId="{BA2653FD-1DC3-4E45-9727-3D27FF71FE9A}" type="presParOf" srcId="{2F593A73-57F8-4F71-AEE2-5DBCF2E199AD}" destId="{427E6BD4-43B7-428F-820D-4CD40622AC95}" srcOrd="1" destOrd="0" presId="urn:microsoft.com/office/officeart/2005/8/layout/default#2"/>
    <dgm:cxn modelId="{18440600-F38D-426C-BC41-9F6E94E2DFF2}" type="presParOf" srcId="{2F593A73-57F8-4F71-AEE2-5DBCF2E199AD}" destId="{F0FFDCE9-214D-48D4-A3D3-2C3E5619A4AD}" srcOrd="2"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7A170F0-EA88-40DE-A276-9860671693A1}"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n-CA"/>
        </a:p>
      </dgm:t>
    </dgm:pt>
    <dgm:pt modelId="{443E602E-A6D4-4731-A942-1EED40C5A96B}">
      <dgm:prSet custT="1"/>
      <dgm:spPr/>
      <dgm:t>
        <a:bodyPr/>
        <a:lstStyle/>
        <a:p>
          <a:r>
            <a:rPr lang="en-CA" sz="2400" dirty="0">
              <a:solidFill>
                <a:schemeClr val="tx1"/>
              </a:solidFill>
            </a:rPr>
            <a:t>Adding ‘not applicable’ – for some programs</a:t>
          </a:r>
        </a:p>
      </dgm:t>
    </dgm:pt>
    <dgm:pt modelId="{478F72CF-5DDD-4752-BED4-C876ED521EEB}" type="parTrans" cxnId="{7C162C84-FA0D-473E-B4A2-5B339ACCF7BB}">
      <dgm:prSet/>
      <dgm:spPr/>
      <dgm:t>
        <a:bodyPr/>
        <a:lstStyle/>
        <a:p>
          <a:endParaRPr lang="en-CA"/>
        </a:p>
      </dgm:t>
    </dgm:pt>
    <dgm:pt modelId="{E1F409FF-3348-47F2-B36E-FDE4ADA9574B}" type="sibTrans" cxnId="{7C162C84-FA0D-473E-B4A2-5B339ACCF7BB}">
      <dgm:prSet/>
      <dgm:spPr/>
      <dgm:t>
        <a:bodyPr/>
        <a:lstStyle/>
        <a:p>
          <a:endParaRPr lang="en-CA"/>
        </a:p>
      </dgm:t>
    </dgm:pt>
    <dgm:pt modelId="{EF625513-A8C3-459F-9C0E-9649244BFC20}">
      <dgm:prSet custT="1"/>
      <dgm:spPr/>
      <dgm:t>
        <a:bodyPr/>
        <a:lstStyle/>
        <a:p>
          <a:r>
            <a:rPr lang="en-CA" sz="2400" dirty="0">
              <a:solidFill>
                <a:schemeClr val="tx1"/>
              </a:solidFill>
            </a:rPr>
            <a:t>Too long and difficult filling out form (fillable PDF)  – from residency preceptors/ residents</a:t>
          </a:r>
        </a:p>
      </dgm:t>
    </dgm:pt>
    <dgm:pt modelId="{E01E0D5E-7E88-4A85-A8BA-CE4B22BA1A87}" type="parTrans" cxnId="{2D92F06D-1822-4243-AB02-770C07354F56}">
      <dgm:prSet/>
      <dgm:spPr/>
      <dgm:t>
        <a:bodyPr/>
        <a:lstStyle/>
        <a:p>
          <a:endParaRPr lang="en-CA"/>
        </a:p>
      </dgm:t>
    </dgm:pt>
    <dgm:pt modelId="{9D798D48-B101-4A02-AB5D-1B111B301058}" type="sibTrans" cxnId="{2D92F06D-1822-4243-AB02-770C07354F56}">
      <dgm:prSet/>
      <dgm:spPr/>
      <dgm:t>
        <a:bodyPr/>
        <a:lstStyle/>
        <a:p>
          <a:endParaRPr lang="en-CA"/>
        </a:p>
      </dgm:t>
    </dgm:pt>
    <dgm:pt modelId="{D27589F0-83E7-4B3D-82C9-BFC8859A7910}">
      <dgm:prSet custT="1"/>
      <dgm:spPr/>
      <dgm:t>
        <a:bodyPr/>
        <a:lstStyle/>
        <a:p>
          <a:r>
            <a:rPr lang="en-CA" sz="2400" dirty="0">
              <a:solidFill>
                <a:schemeClr val="tx1"/>
              </a:solidFill>
            </a:rPr>
            <a:t>Site freezes or hard to log on  - from OCP assessors</a:t>
          </a:r>
        </a:p>
      </dgm:t>
    </dgm:pt>
    <dgm:pt modelId="{C1AB6C3E-78FE-4E45-82AC-B5D50DD1C6CA}" type="parTrans" cxnId="{E727AE96-3639-4906-AC50-BA37BC71DF72}">
      <dgm:prSet/>
      <dgm:spPr/>
      <dgm:t>
        <a:bodyPr/>
        <a:lstStyle/>
        <a:p>
          <a:endParaRPr lang="en-CA"/>
        </a:p>
      </dgm:t>
    </dgm:pt>
    <dgm:pt modelId="{E13BB3DE-B79F-4DBC-BC87-C4463D5B77BE}" type="sibTrans" cxnId="{E727AE96-3639-4906-AC50-BA37BC71DF72}">
      <dgm:prSet/>
      <dgm:spPr/>
      <dgm:t>
        <a:bodyPr/>
        <a:lstStyle/>
        <a:p>
          <a:endParaRPr lang="en-CA"/>
        </a:p>
      </dgm:t>
    </dgm:pt>
    <dgm:pt modelId="{144F890B-13A0-421F-86D5-BC7323427FE8}">
      <dgm:prSet custT="1"/>
      <dgm:spPr/>
      <dgm:t>
        <a:bodyPr/>
        <a:lstStyle/>
        <a:p>
          <a:r>
            <a:rPr lang="en-CA" sz="2400" dirty="0">
              <a:solidFill>
                <a:schemeClr val="tx1"/>
              </a:solidFill>
            </a:rPr>
            <a:t>Modifying some behaviour descriptors in the Patient Care domain</a:t>
          </a:r>
        </a:p>
      </dgm:t>
    </dgm:pt>
    <dgm:pt modelId="{71509412-AADF-4532-9FED-BF6DA0E67BCD}" type="parTrans" cxnId="{F2B42568-779A-4BF7-85D0-69454F6E192D}">
      <dgm:prSet/>
      <dgm:spPr/>
      <dgm:t>
        <a:bodyPr/>
        <a:lstStyle/>
        <a:p>
          <a:endParaRPr lang="en-CA"/>
        </a:p>
      </dgm:t>
    </dgm:pt>
    <dgm:pt modelId="{DF89A540-BF3A-42E5-A641-0D0D5D67244D}" type="sibTrans" cxnId="{F2B42568-779A-4BF7-85D0-69454F6E192D}">
      <dgm:prSet/>
      <dgm:spPr/>
      <dgm:t>
        <a:bodyPr/>
        <a:lstStyle/>
        <a:p>
          <a:endParaRPr lang="en-CA"/>
        </a:p>
      </dgm:t>
    </dgm:pt>
    <dgm:pt modelId="{9C2FD4C4-6C76-4DEC-B1BD-15DC6451E471}">
      <dgm:prSet custT="1"/>
      <dgm:spPr/>
      <dgm:t>
        <a:bodyPr/>
        <a:lstStyle/>
        <a:p>
          <a:r>
            <a:rPr lang="en-CA" sz="2400" dirty="0">
              <a:solidFill>
                <a:schemeClr val="tx1"/>
              </a:solidFill>
            </a:rPr>
            <a:t>Assessing specific knowledge or behaviours – from residency preceptors</a:t>
          </a:r>
        </a:p>
      </dgm:t>
    </dgm:pt>
    <dgm:pt modelId="{6175A193-AC77-41C7-9E19-5D3EAE7673F4}" type="parTrans" cxnId="{986F3BCC-0686-43CC-A6AA-46BF496CEC17}">
      <dgm:prSet/>
      <dgm:spPr/>
      <dgm:t>
        <a:bodyPr/>
        <a:lstStyle/>
        <a:p>
          <a:endParaRPr lang="en-CA"/>
        </a:p>
      </dgm:t>
    </dgm:pt>
    <dgm:pt modelId="{45C93079-98B3-4709-9F23-2D10FF217667}" type="sibTrans" cxnId="{986F3BCC-0686-43CC-A6AA-46BF496CEC17}">
      <dgm:prSet/>
      <dgm:spPr/>
      <dgm:t>
        <a:bodyPr/>
        <a:lstStyle/>
        <a:p>
          <a:endParaRPr lang="en-CA"/>
        </a:p>
      </dgm:t>
    </dgm:pt>
    <dgm:pt modelId="{037A67ED-E26E-441C-8D8B-2A0227739304}" type="pres">
      <dgm:prSet presAssocID="{27A170F0-EA88-40DE-A276-9860671693A1}" presName="linear" presStyleCnt="0">
        <dgm:presLayoutVars>
          <dgm:animLvl val="lvl"/>
          <dgm:resizeHandles val="exact"/>
        </dgm:presLayoutVars>
      </dgm:prSet>
      <dgm:spPr/>
    </dgm:pt>
    <dgm:pt modelId="{44EEFB55-551E-49AD-87A9-C5AAC0BEDBDE}" type="pres">
      <dgm:prSet presAssocID="{443E602E-A6D4-4731-A942-1EED40C5A96B}" presName="parentText" presStyleLbl="node1" presStyleIdx="0" presStyleCnt="5">
        <dgm:presLayoutVars>
          <dgm:chMax val="0"/>
          <dgm:bulletEnabled val="1"/>
        </dgm:presLayoutVars>
      </dgm:prSet>
      <dgm:spPr/>
    </dgm:pt>
    <dgm:pt modelId="{24125009-3258-4A05-A0D9-96C6FB8B6A76}" type="pres">
      <dgm:prSet presAssocID="{E1F409FF-3348-47F2-B36E-FDE4ADA9574B}" presName="spacer" presStyleCnt="0"/>
      <dgm:spPr/>
    </dgm:pt>
    <dgm:pt modelId="{0BCEC2DC-6559-4C93-8CD1-4A515B4C1F0A}" type="pres">
      <dgm:prSet presAssocID="{EF625513-A8C3-459F-9C0E-9649244BFC20}" presName="parentText" presStyleLbl="node1" presStyleIdx="1" presStyleCnt="5">
        <dgm:presLayoutVars>
          <dgm:chMax val="0"/>
          <dgm:bulletEnabled val="1"/>
        </dgm:presLayoutVars>
      </dgm:prSet>
      <dgm:spPr/>
    </dgm:pt>
    <dgm:pt modelId="{AB3BBDB1-FBA7-4F43-B0A0-9A17EF3FE773}" type="pres">
      <dgm:prSet presAssocID="{9D798D48-B101-4A02-AB5D-1B111B301058}" presName="spacer" presStyleCnt="0"/>
      <dgm:spPr/>
    </dgm:pt>
    <dgm:pt modelId="{F455FC1F-1F2C-4353-9CAF-AE41C07D6D6D}" type="pres">
      <dgm:prSet presAssocID="{D27589F0-83E7-4B3D-82C9-BFC8859A7910}" presName="parentText" presStyleLbl="node1" presStyleIdx="2" presStyleCnt="5">
        <dgm:presLayoutVars>
          <dgm:chMax val="0"/>
          <dgm:bulletEnabled val="1"/>
        </dgm:presLayoutVars>
      </dgm:prSet>
      <dgm:spPr/>
    </dgm:pt>
    <dgm:pt modelId="{C4AC548E-5913-4F0D-BB53-F6B51A7EC558}" type="pres">
      <dgm:prSet presAssocID="{E13BB3DE-B79F-4DBC-BC87-C4463D5B77BE}" presName="spacer" presStyleCnt="0"/>
      <dgm:spPr/>
    </dgm:pt>
    <dgm:pt modelId="{51CD23A3-D38A-45E1-9C31-5195E181A9F4}" type="pres">
      <dgm:prSet presAssocID="{144F890B-13A0-421F-86D5-BC7323427FE8}" presName="parentText" presStyleLbl="node1" presStyleIdx="3" presStyleCnt="5">
        <dgm:presLayoutVars>
          <dgm:chMax val="0"/>
          <dgm:bulletEnabled val="1"/>
        </dgm:presLayoutVars>
      </dgm:prSet>
      <dgm:spPr/>
    </dgm:pt>
    <dgm:pt modelId="{1A8C3C7D-E999-4E2A-B55E-F45420828C9A}" type="pres">
      <dgm:prSet presAssocID="{DF89A540-BF3A-42E5-A641-0D0D5D67244D}" presName="spacer" presStyleCnt="0"/>
      <dgm:spPr/>
    </dgm:pt>
    <dgm:pt modelId="{8412AC5C-C3D0-4476-9261-028D22D19842}" type="pres">
      <dgm:prSet presAssocID="{9C2FD4C4-6C76-4DEC-B1BD-15DC6451E471}" presName="parentText" presStyleLbl="node1" presStyleIdx="4" presStyleCnt="5">
        <dgm:presLayoutVars>
          <dgm:chMax val="0"/>
          <dgm:bulletEnabled val="1"/>
        </dgm:presLayoutVars>
      </dgm:prSet>
      <dgm:spPr/>
    </dgm:pt>
  </dgm:ptLst>
  <dgm:cxnLst>
    <dgm:cxn modelId="{0CB57E3A-E55F-4D55-BCB6-95FFF33D777B}" type="presOf" srcId="{443E602E-A6D4-4731-A942-1EED40C5A96B}" destId="{44EEFB55-551E-49AD-87A9-C5AAC0BEDBDE}" srcOrd="0" destOrd="0" presId="urn:microsoft.com/office/officeart/2005/8/layout/vList2"/>
    <dgm:cxn modelId="{AD006F5B-1352-4565-8DB9-B74410FD8C97}" type="presOf" srcId="{144F890B-13A0-421F-86D5-BC7323427FE8}" destId="{51CD23A3-D38A-45E1-9C31-5195E181A9F4}" srcOrd="0" destOrd="0" presId="urn:microsoft.com/office/officeart/2005/8/layout/vList2"/>
    <dgm:cxn modelId="{F2B42568-779A-4BF7-85D0-69454F6E192D}" srcId="{27A170F0-EA88-40DE-A276-9860671693A1}" destId="{144F890B-13A0-421F-86D5-BC7323427FE8}" srcOrd="3" destOrd="0" parTransId="{71509412-AADF-4532-9FED-BF6DA0E67BCD}" sibTransId="{DF89A540-BF3A-42E5-A641-0D0D5D67244D}"/>
    <dgm:cxn modelId="{2D92F06D-1822-4243-AB02-770C07354F56}" srcId="{27A170F0-EA88-40DE-A276-9860671693A1}" destId="{EF625513-A8C3-459F-9C0E-9649244BFC20}" srcOrd="1" destOrd="0" parTransId="{E01E0D5E-7E88-4A85-A8BA-CE4B22BA1A87}" sibTransId="{9D798D48-B101-4A02-AB5D-1B111B301058}"/>
    <dgm:cxn modelId="{17952653-61CD-4A4D-98A5-015161DD9C83}" type="presOf" srcId="{9C2FD4C4-6C76-4DEC-B1BD-15DC6451E471}" destId="{8412AC5C-C3D0-4476-9261-028D22D19842}" srcOrd="0" destOrd="0" presId="urn:microsoft.com/office/officeart/2005/8/layout/vList2"/>
    <dgm:cxn modelId="{7C162C84-FA0D-473E-B4A2-5B339ACCF7BB}" srcId="{27A170F0-EA88-40DE-A276-9860671693A1}" destId="{443E602E-A6D4-4731-A942-1EED40C5A96B}" srcOrd="0" destOrd="0" parTransId="{478F72CF-5DDD-4752-BED4-C876ED521EEB}" sibTransId="{E1F409FF-3348-47F2-B36E-FDE4ADA9574B}"/>
    <dgm:cxn modelId="{88792C91-53A9-4BCB-878F-D9C77A42AF69}" type="presOf" srcId="{27A170F0-EA88-40DE-A276-9860671693A1}" destId="{037A67ED-E26E-441C-8D8B-2A0227739304}" srcOrd="0" destOrd="0" presId="urn:microsoft.com/office/officeart/2005/8/layout/vList2"/>
    <dgm:cxn modelId="{E727AE96-3639-4906-AC50-BA37BC71DF72}" srcId="{27A170F0-EA88-40DE-A276-9860671693A1}" destId="{D27589F0-83E7-4B3D-82C9-BFC8859A7910}" srcOrd="2" destOrd="0" parTransId="{C1AB6C3E-78FE-4E45-82AC-B5D50DD1C6CA}" sibTransId="{E13BB3DE-B79F-4DBC-BC87-C4463D5B77BE}"/>
    <dgm:cxn modelId="{CD201FA3-82BB-4E8D-894D-312F30CE58C8}" type="presOf" srcId="{EF625513-A8C3-459F-9C0E-9649244BFC20}" destId="{0BCEC2DC-6559-4C93-8CD1-4A515B4C1F0A}" srcOrd="0" destOrd="0" presId="urn:microsoft.com/office/officeart/2005/8/layout/vList2"/>
    <dgm:cxn modelId="{986F3BCC-0686-43CC-A6AA-46BF496CEC17}" srcId="{27A170F0-EA88-40DE-A276-9860671693A1}" destId="{9C2FD4C4-6C76-4DEC-B1BD-15DC6451E471}" srcOrd="4" destOrd="0" parTransId="{6175A193-AC77-41C7-9E19-5D3EAE7673F4}" sibTransId="{45C93079-98B3-4709-9F23-2D10FF217667}"/>
    <dgm:cxn modelId="{A8BBD2E3-20E2-4A0F-A533-EFA61E559E5B}" type="presOf" srcId="{D27589F0-83E7-4B3D-82C9-BFC8859A7910}" destId="{F455FC1F-1F2C-4353-9CAF-AE41C07D6D6D}" srcOrd="0" destOrd="0" presId="urn:microsoft.com/office/officeart/2005/8/layout/vList2"/>
    <dgm:cxn modelId="{395535AC-AC6C-43BD-924E-51B40C42E071}" type="presParOf" srcId="{037A67ED-E26E-441C-8D8B-2A0227739304}" destId="{44EEFB55-551E-49AD-87A9-C5AAC0BEDBDE}" srcOrd="0" destOrd="0" presId="urn:microsoft.com/office/officeart/2005/8/layout/vList2"/>
    <dgm:cxn modelId="{BDFA08E8-D533-453C-A469-F8D4AE873F37}" type="presParOf" srcId="{037A67ED-E26E-441C-8D8B-2A0227739304}" destId="{24125009-3258-4A05-A0D9-96C6FB8B6A76}" srcOrd="1" destOrd="0" presId="urn:microsoft.com/office/officeart/2005/8/layout/vList2"/>
    <dgm:cxn modelId="{E8CFB890-2B25-402C-BD33-37DC14BF4F2D}" type="presParOf" srcId="{037A67ED-E26E-441C-8D8B-2A0227739304}" destId="{0BCEC2DC-6559-4C93-8CD1-4A515B4C1F0A}" srcOrd="2" destOrd="0" presId="urn:microsoft.com/office/officeart/2005/8/layout/vList2"/>
    <dgm:cxn modelId="{E2701FD3-EC43-4DE6-B41F-29D18F801BB9}" type="presParOf" srcId="{037A67ED-E26E-441C-8D8B-2A0227739304}" destId="{AB3BBDB1-FBA7-4F43-B0A0-9A17EF3FE773}" srcOrd="3" destOrd="0" presId="urn:microsoft.com/office/officeart/2005/8/layout/vList2"/>
    <dgm:cxn modelId="{24CDC238-9795-43A8-882E-30756F1229F8}" type="presParOf" srcId="{037A67ED-E26E-441C-8D8B-2A0227739304}" destId="{F455FC1F-1F2C-4353-9CAF-AE41C07D6D6D}" srcOrd="4" destOrd="0" presId="urn:microsoft.com/office/officeart/2005/8/layout/vList2"/>
    <dgm:cxn modelId="{395376C8-3BCB-4D07-BBC4-7278E4103E40}" type="presParOf" srcId="{037A67ED-E26E-441C-8D8B-2A0227739304}" destId="{C4AC548E-5913-4F0D-BB53-F6B51A7EC558}" srcOrd="5" destOrd="0" presId="urn:microsoft.com/office/officeart/2005/8/layout/vList2"/>
    <dgm:cxn modelId="{7EF29408-6483-4A0C-B804-A161DEF18BE7}" type="presParOf" srcId="{037A67ED-E26E-441C-8D8B-2A0227739304}" destId="{51CD23A3-D38A-45E1-9C31-5195E181A9F4}" srcOrd="6" destOrd="0" presId="urn:microsoft.com/office/officeart/2005/8/layout/vList2"/>
    <dgm:cxn modelId="{6735084B-3297-41EF-BF58-3B5E4762A6DB}" type="presParOf" srcId="{037A67ED-E26E-441C-8D8B-2A0227739304}" destId="{1A8C3C7D-E999-4E2A-B55E-F45420828C9A}" srcOrd="7" destOrd="0" presId="urn:microsoft.com/office/officeart/2005/8/layout/vList2"/>
    <dgm:cxn modelId="{8AE17D9A-0DC3-4A0F-AE9C-AD03746664D7}" type="presParOf" srcId="{037A67ED-E26E-441C-8D8B-2A0227739304}" destId="{8412AC5C-C3D0-4476-9261-028D22D1984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54C184-9414-4A2B-A7BB-BA342BCEBE9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CA"/>
        </a:p>
      </dgm:t>
    </dgm:pt>
    <dgm:pt modelId="{6F658E1C-55A3-4EAA-B570-CFD2EB421A22}">
      <dgm:prSet custT="1"/>
      <dgm:spPr/>
      <dgm:t>
        <a:bodyPr/>
        <a:lstStyle/>
        <a:p>
          <a:pPr rtl="0"/>
          <a:r>
            <a:rPr lang="en-CA" sz="2800" dirty="0"/>
            <a:t>Describe the collaborative nature of OPPCAT work</a:t>
          </a:r>
        </a:p>
      </dgm:t>
    </dgm:pt>
    <dgm:pt modelId="{F41A0697-C8DA-4878-96E6-CE77662535C1}" type="parTrans" cxnId="{F84F44BA-786E-4642-A83F-BF33277B9F0A}">
      <dgm:prSet/>
      <dgm:spPr/>
      <dgm:t>
        <a:bodyPr/>
        <a:lstStyle/>
        <a:p>
          <a:endParaRPr lang="en-CA"/>
        </a:p>
      </dgm:t>
    </dgm:pt>
    <dgm:pt modelId="{9A2EF81E-EAEA-454A-AAFD-F49F1E625B17}" type="sibTrans" cxnId="{F84F44BA-786E-4642-A83F-BF33277B9F0A}">
      <dgm:prSet/>
      <dgm:spPr/>
      <dgm:t>
        <a:bodyPr/>
        <a:lstStyle/>
        <a:p>
          <a:endParaRPr lang="en-CA"/>
        </a:p>
      </dgm:t>
    </dgm:pt>
    <dgm:pt modelId="{F407056F-B157-4242-8B05-569C5DBD5FA0}">
      <dgm:prSet custT="1"/>
      <dgm:spPr/>
      <dgm:t>
        <a:bodyPr/>
        <a:lstStyle/>
        <a:p>
          <a:pPr rtl="0"/>
          <a:r>
            <a:rPr lang="en-CA" sz="2800" dirty="0"/>
            <a:t>Describe the development, implementation and evaluation of OPPCAT</a:t>
          </a:r>
        </a:p>
      </dgm:t>
    </dgm:pt>
    <dgm:pt modelId="{9F2C8AD6-BFF5-4D56-8233-FE5103B632E2}" type="parTrans" cxnId="{10550ACC-4DF6-4045-B69D-B57C6EA7A6D3}">
      <dgm:prSet/>
      <dgm:spPr/>
      <dgm:t>
        <a:bodyPr/>
        <a:lstStyle/>
        <a:p>
          <a:endParaRPr lang="en-CA"/>
        </a:p>
      </dgm:t>
    </dgm:pt>
    <dgm:pt modelId="{339EA5BD-8F90-499E-B2E1-6818BF271FDD}" type="sibTrans" cxnId="{10550ACC-4DF6-4045-B69D-B57C6EA7A6D3}">
      <dgm:prSet/>
      <dgm:spPr/>
      <dgm:t>
        <a:bodyPr/>
        <a:lstStyle/>
        <a:p>
          <a:endParaRPr lang="en-CA"/>
        </a:p>
      </dgm:t>
    </dgm:pt>
    <dgm:pt modelId="{EE3C5CEA-A318-4293-BE3A-6030EE748091}" type="pres">
      <dgm:prSet presAssocID="{1554C184-9414-4A2B-A7BB-BA342BCEBE93}" presName="vert0" presStyleCnt="0">
        <dgm:presLayoutVars>
          <dgm:dir/>
          <dgm:animOne val="branch"/>
          <dgm:animLvl val="lvl"/>
        </dgm:presLayoutVars>
      </dgm:prSet>
      <dgm:spPr/>
    </dgm:pt>
    <dgm:pt modelId="{6582848B-83B8-4392-8E1A-D8ED562087F2}" type="pres">
      <dgm:prSet presAssocID="{6F658E1C-55A3-4EAA-B570-CFD2EB421A22}" presName="thickLine" presStyleLbl="alignNode1" presStyleIdx="0" presStyleCnt="2"/>
      <dgm:spPr/>
    </dgm:pt>
    <dgm:pt modelId="{C79FD469-E9F8-43EE-91BA-E9AB91ECB1AB}" type="pres">
      <dgm:prSet presAssocID="{6F658E1C-55A3-4EAA-B570-CFD2EB421A22}" presName="horz1" presStyleCnt="0"/>
      <dgm:spPr/>
    </dgm:pt>
    <dgm:pt modelId="{6A284715-D7F2-4CDD-9069-56AA62FA94FB}" type="pres">
      <dgm:prSet presAssocID="{6F658E1C-55A3-4EAA-B570-CFD2EB421A22}" presName="tx1" presStyleLbl="revTx" presStyleIdx="0" presStyleCnt="2"/>
      <dgm:spPr/>
    </dgm:pt>
    <dgm:pt modelId="{47649F5C-949D-4B68-8A81-AC887638F5BC}" type="pres">
      <dgm:prSet presAssocID="{6F658E1C-55A3-4EAA-B570-CFD2EB421A22}" presName="vert1" presStyleCnt="0"/>
      <dgm:spPr/>
    </dgm:pt>
    <dgm:pt modelId="{1B04F40A-0803-48AF-9D43-9004F153D368}" type="pres">
      <dgm:prSet presAssocID="{F407056F-B157-4242-8B05-569C5DBD5FA0}" presName="thickLine" presStyleLbl="alignNode1" presStyleIdx="1" presStyleCnt="2"/>
      <dgm:spPr/>
    </dgm:pt>
    <dgm:pt modelId="{E872B634-032D-471F-8AE8-8FA860DEB3D3}" type="pres">
      <dgm:prSet presAssocID="{F407056F-B157-4242-8B05-569C5DBD5FA0}" presName="horz1" presStyleCnt="0"/>
      <dgm:spPr/>
    </dgm:pt>
    <dgm:pt modelId="{87292C42-2699-4E39-837D-D1DA86376920}" type="pres">
      <dgm:prSet presAssocID="{F407056F-B157-4242-8B05-569C5DBD5FA0}" presName="tx1" presStyleLbl="revTx" presStyleIdx="1" presStyleCnt="2"/>
      <dgm:spPr/>
    </dgm:pt>
    <dgm:pt modelId="{F2B991D7-28ED-4F54-AB4D-8CAA56BF55FD}" type="pres">
      <dgm:prSet presAssocID="{F407056F-B157-4242-8B05-569C5DBD5FA0}" presName="vert1" presStyleCnt="0"/>
      <dgm:spPr/>
    </dgm:pt>
  </dgm:ptLst>
  <dgm:cxnLst>
    <dgm:cxn modelId="{2492420A-C9C8-4F2E-99D3-27DEB72C1A8A}" type="presOf" srcId="{F407056F-B157-4242-8B05-569C5DBD5FA0}" destId="{87292C42-2699-4E39-837D-D1DA86376920}" srcOrd="0" destOrd="0" presId="urn:microsoft.com/office/officeart/2008/layout/LinedList"/>
    <dgm:cxn modelId="{3F6C8966-BB46-4B97-A3E6-C477834C98F1}" type="presOf" srcId="{1554C184-9414-4A2B-A7BB-BA342BCEBE93}" destId="{EE3C5CEA-A318-4293-BE3A-6030EE748091}" srcOrd="0" destOrd="0" presId="urn:microsoft.com/office/officeart/2008/layout/LinedList"/>
    <dgm:cxn modelId="{F84F44BA-786E-4642-A83F-BF33277B9F0A}" srcId="{1554C184-9414-4A2B-A7BB-BA342BCEBE93}" destId="{6F658E1C-55A3-4EAA-B570-CFD2EB421A22}" srcOrd="0" destOrd="0" parTransId="{F41A0697-C8DA-4878-96E6-CE77662535C1}" sibTransId="{9A2EF81E-EAEA-454A-AAFD-F49F1E625B17}"/>
    <dgm:cxn modelId="{10550ACC-4DF6-4045-B69D-B57C6EA7A6D3}" srcId="{1554C184-9414-4A2B-A7BB-BA342BCEBE93}" destId="{F407056F-B157-4242-8B05-569C5DBD5FA0}" srcOrd="1" destOrd="0" parTransId="{9F2C8AD6-BFF5-4D56-8233-FE5103B632E2}" sibTransId="{339EA5BD-8F90-499E-B2E1-6818BF271FDD}"/>
    <dgm:cxn modelId="{469759F7-857D-4235-84A2-5B4D181FEEBD}" type="presOf" srcId="{6F658E1C-55A3-4EAA-B570-CFD2EB421A22}" destId="{6A284715-D7F2-4CDD-9069-56AA62FA94FB}" srcOrd="0" destOrd="0" presId="urn:microsoft.com/office/officeart/2008/layout/LinedList"/>
    <dgm:cxn modelId="{3D6F8362-3116-4EB6-80C4-7B69AD5E18FA}" type="presParOf" srcId="{EE3C5CEA-A318-4293-BE3A-6030EE748091}" destId="{6582848B-83B8-4392-8E1A-D8ED562087F2}" srcOrd="0" destOrd="0" presId="urn:microsoft.com/office/officeart/2008/layout/LinedList"/>
    <dgm:cxn modelId="{3B81A53A-D5A3-4BDE-8714-84A50E7896E8}" type="presParOf" srcId="{EE3C5CEA-A318-4293-BE3A-6030EE748091}" destId="{C79FD469-E9F8-43EE-91BA-E9AB91ECB1AB}" srcOrd="1" destOrd="0" presId="urn:microsoft.com/office/officeart/2008/layout/LinedList"/>
    <dgm:cxn modelId="{B70D9329-E611-439C-8571-32AE73823651}" type="presParOf" srcId="{C79FD469-E9F8-43EE-91BA-E9AB91ECB1AB}" destId="{6A284715-D7F2-4CDD-9069-56AA62FA94FB}" srcOrd="0" destOrd="0" presId="urn:microsoft.com/office/officeart/2008/layout/LinedList"/>
    <dgm:cxn modelId="{25D3AF8F-491E-48BE-A007-617E2310FADE}" type="presParOf" srcId="{C79FD469-E9F8-43EE-91BA-E9AB91ECB1AB}" destId="{47649F5C-949D-4B68-8A81-AC887638F5BC}" srcOrd="1" destOrd="0" presId="urn:microsoft.com/office/officeart/2008/layout/LinedList"/>
    <dgm:cxn modelId="{4AD3F21A-0BEC-486F-960C-8B2AB7F76857}" type="presParOf" srcId="{EE3C5CEA-A318-4293-BE3A-6030EE748091}" destId="{1B04F40A-0803-48AF-9D43-9004F153D368}" srcOrd="2" destOrd="0" presId="urn:microsoft.com/office/officeart/2008/layout/LinedList"/>
    <dgm:cxn modelId="{35E84BD0-5CDB-4403-8CD2-583D4C48F076}" type="presParOf" srcId="{EE3C5CEA-A318-4293-BE3A-6030EE748091}" destId="{E872B634-032D-471F-8AE8-8FA860DEB3D3}" srcOrd="3" destOrd="0" presId="urn:microsoft.com/office/officeart/2008/layout/LinedList"/>
    <dgm:cxn modelId="{1D9BED3E-7D19-4EB9-A66B-3BCEB4E515C5}" type="presParOf" srcId="{E872B634-032D-471F-8AE8-8FA860DEB3D3}" destId="{87292C42-2699-4E39-837D-D1DA86376920}" srcOrd="0" destOrd="0" presId="urn:microsoft.com/office/officeart/2008/layout/LinedList"/>
    <dgm:cxn modelId="{547D2A3A-3386-4441-A9BB-AE796BE1F5E2}" type="presParOf" srcId="{E872B634-032D-471F-8AE8-8FA860DEB3D3}" destId="{F2B991D7-28ED-4F54-AB4D-8CAA56BF55F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B9793C-C7BA-4E61-B733-DBC98C5C77F6}" type="doc">
      <dgm:prSet loTypeId="urn:microsoft.com/office/officeart/2005/8/layout/hProcess11" loCatId="process" qsTypeId="urn:microsoft.com/office/officeart/2005/8/quickstyle/3d1" qsCatId="3D" csTypeId="urn:microsoft.com/office/officeart/2005/8/colors/accent1_2" csCatId="accent1" phldr="1"/>
      <dgm:spPr/>
      <dgm:t>
        <a:bodyPr/>
        <a:lstStyle/>
        <a:p>
          <a:endParaRPr lang="en-CA"/>
        </a:p>
      </dgm:t>
    </dgm:pt>
    <dgm:pt modelId="{413320A0-3461-4879-B35B-3F9C47312443}">
      <dgm:prSet custT="1"/>
      <dgm:spPr/>
      <dgm:t>
        <a:bodyPr/>
        <a:lstStyle/>
        <a:p>
          <a:pPr rtl="0"/>
          <a:r>
            <a:rPr lang="en-CA" sz="1400" b="1" dirty="0"/>
            <a:t>Spring 2014</a:t>
          </a:r>
        </a:p>
        <a:p>
          <a:pPr rtl="0"/>
          <a:r>
            <a:rPr lang="en-CA" sz="1000" dirty="0"/>
            <a:t>Initial discussion by residency programs and universities</a:t>
          </a:r>
        </a:p>
      </dgm:t>
    </dgm:pt>
    <dgm:pt modelId="{6BD81E1A-77CC-4607-B5E3-EAC825D27A61}" type="parTrans" cxnId="{1BCB098B-D99B-42D5-9CED-EDA9E507E80D}">
      <dgm:prSet/>
      <dgm:spPr/>
      <dgm:t>
        <a:bodyPr/>
        <a:lstStyle/>
        <a:p>
          <a:endParaRPr lang="en-CA"/>
        </a:p>
      </dgm:t>
    </dgm:pt>
    <dgm:pt modelId="{86E5F471-B17A-4ACF-A206-F31098827977}" type="sibTrans" cxnId="{1BCB098B-D99B-42D5-9CED-EDA9E507E80D}">
      <dgm:prSet/>
      <dgm:spPr/>
      <dgm:t>
        <a:bodyPr/>
        <a:lstStyle/>
        <a:p>
          <a:endParaRPr lang="en-CA"/>
        </a:p>
      </dgm:t>
    </dgm:pt>
    <dgm:pt modelId="{EB7FD294-9134-43C0-AE37-BBFBFB6DF10C}">
      <dgm:prSet custT="1"/>
      <dgm:spPr/>
      <dgm:t>
        <a:bodyPr/>
        <a:lstStyle/>
        <a:p>
          <a:pPr rtl="0"/>
          <a:r>
            <a:rPr lang="en-CA" sz="1400" b="1" dirty="0"/>
            <a:t>Fall 2014</a:t>
          </a:r>
          <a:r>
            <a:rPr lang="en-CA" sz="1400" dirty="0"/>
            <a:t> </a:t>
          </a:r>
          <a:r>
            <a:rPr lang="en-CA" sz="1000" dirty="0"/>
            <a:t>Include licensing body</a:t>
          </a:r>
        </a:p>
      </dgm:t>
    </dgm:pt>
    <dgm:pt modelId="{B58FEB17-80F8-4F14-9348-543EECCC61B9}" type="parTrans" cxnId="{AF1D6752-C59F-46DB-9022-96831250902D}">
      <dgm:prSet/>
      <dgm:spPr/>
      <dgm:t>
        <a:bodyPr/>
        <a:lstStyle/>
        <a:p>
          <a:endParaRPr lang="en-CA"/>
        </a:p>
      </dgm:t>
    </dgm:pt>
    <dgm:pt modelId="{5DD16ED8-8811-4445-8267-18DD286F1CDB}" type="sibTrans" cxnId="{AF1D6752-C59F-46DB-9022-96831250902D}">
      <dgm:prSet/>
      <dgm:spPr/>
      <dgm:t>
        <a:bodyPr/>
        <a:lstStyle/>
        <a:p>
          <a:endParaRPr lang="en-CA"/>
        </a:p>
      </dgm:t>
    </dgm:pt>
    <dgm:pt modelId="{EE434861-D666-4A29-916E-AF1E4BABF598}">
      <dgm:prSet custT="1"/>
      <dgm:spPr/>
      <dgm:t>
        <a:bodyPr/>
        <a:lstStyle/>
        <a:p>
          <a:pPr rtl="0"/>
          <a:r>
            <a:rPr lang="en-CA" sz="1400" b="1" dirty="0"/>
            <a:t>Fall 2015</a:t>
          </a:r>
          <a:r>
            <a:rPr lang="en-CA" sz="1400" dirty="0"/>
            <a:t> </a:t>
          </a:r>
          <a:r>
            <a:rPr lang="en-CA" sz="1000" dirty="0"/>
            <a:t>Version 5 tested with focus groups</a:t>
          </a:r>
        </a:p>
      </dgm:t>
    </dgm:pt>
    <dgm:pt modelId="{82703EA4-B4F6-47E7-9328-1AD98708341A}" type="parTrans" cxnId="{6A9EBDF5-91FB-4567-97EF-9701625E9BD1}">
      <dgm:prSet/>
      <dgm:spPr/>
      <dgm:t>
        <a:bodyPr/>
        <a:lstStyle/>
        <a:p>
          <a:endParaRPr lang="en-CA"/>
        </a:p>
      </dgm:t>
    </dgm:pt>
    <dgm:pt modelId="{AEC88280-8D4F-420F-BCF1-E28B89E718B5}" type="sibTrans" cxnId="{6A9EBDF5-91FB-4567-97EF-9701625E9BD1}">
      <dgm:prSet/>
      <dgm:spPr/>
      <dgm:t>
        <a:bodyPr/>
        <a:lstStyle/>
        <a:p>
          <a:endParaRPr lang="en-CA"/>
        </a:p>
      </dgm:t>
    </dgm:pt>
    <dgm:pt modelId="{39A11BF6-98B6-4304-88A6-4CFD8567DA4A}">
      <dgm:prSet custT="1"/>
      <dgm:spPr/>
      <dgm:t>
        <a:bodyPr/>
        <a:lstStyle/>
        <a:p>
          <a:pPr rtl="0"/>
          <a:r>
            <a:rPr lang="en-CA" sz="1400" b="1" dirty="0"/>
            <a:t>May 2016</a:t>
          </a:r>
        </a:p>
        <a:p>
          <a:pPr rtl="0"/>
          <a:r>
            <a:rPr lang="en-CA" sz="1000" dirty="0"/>
            <a:t>University of Toronto launch Version 6</a:t>
          </a:r>
        </a:p>
      </dgm:t>
    </dgm:pt>
    <dgm:pt modelId="{659CCCC8-8DEE-4A94-BC22-330CEA4AC9BD}" type="parTrans" cxnId="{2769A1E8-3717-4BF6-8967-8BA604AB773A}">
      <dgm:prSet/>
      <dgm:spPr/>
      <dgm:t>
        <a:bodyPr/>
        <a:lstStyle/>
        <a:p>
          <a:endParaRPr lang="en-CA"/>
        </a:p>
      </dgm:t>
    </dgm:pt>
    <dgm:pt modelId="{F4D15E88-CEBA-4834-9BAD-2EA2297594A4}" type="sibTrans" cxnId="{2769A1E8-3717-4BF6-8967-8BA604AB773A}">
      <dgm:prSet/>
      <dgm:spPr/>
      <dgm:t>
        <a:bodyPr/>
        <a:lstStyle/>
        <a:p>
          <a:endParaRPr lang="en-CA"/>
        </a:p>
      </dgm:t>
    </dgm:pt>
    <dgm:pt modelId="{563255DC-F7EA-426D-B97F-AB5D87DDC8D7}">
      <dgm:prSet custT="1"/>
      <dgm:spPr/>
      <dgm:t>
        <a:bodyPr/>
        <a:lstStyle/>
        <a:p>
          <a:pPr rtl="0"/>
          <a:r>
            <a:rPr lang="en-CA" sz="1400" b="1" dirty="0"/>
            <a:t>July 2016</a:t>
          </a:r>
          <a:r>
            <a:rPr lang="en-CA" sz="1400" dirty="0"/>
            <a:t> </a:t>
          </a:r>
          <a:r>
            <a:rPr lang="en-CA" sz="1000" dirty="0"/>
            <a:t>Hospital residency launch</a:t>
          </a:r>
        </a:p>
      </dgm:t>
    </dgm:pt>
    <dgm:pt modelId="{F1CEDF75-A155-4D9E-AF3D-535E28F7F5E8}" type="parTrans" cxnId="{CC24799A-8DA2-4122-976C-9DA2F7DDBE1C}">
      <dgm:prSet/>
      <dgm:spPr/>
      <dgm:t>
        <a:bodyPr/>
        <a:lstStyle/>
        <a:p>
          <a:endParaRPr lang="en-CA"/>
        </a:p>
      </dgm:t>
    </dgm:pt>
    <dgm:pt modelId="{4B70A132-DEA0-4581-8844-CAD38247B43A}" type="sibTrans" cxnId="{CC24799A-8DA2-4122-976C-9DA2F7DDBE1C}">
      <dgm:prSet/>
      <dgm:spPr/>
      <dgm:t>
        <a:bodyPr/>
        <a:lstStyle/>
        <a:p>
          <a:endParaRPr lang="en-CA"/>
        </a:p>
      </dgm:t>
    </dgm:pt>
    <dgm:pt modelId="{B5E9E3D0-50DF-4701-9833-591ABD1DA0FD}">
      <dgm:prSet custT="1"/>
      <dgm:spPr/>
      <dgm:t>
        <a:bodyPr/>
        <a:lstStyle/>
        <a:p>
          <a:pPr rtl="0">
            <a:spcAft>
              <a:spcPct val="35000"/>
            </a:spcAft>
          </a:pPr>
          <a:r>
            <a:rPr lang="en-CA" sz="1400" b="1" dirty="0"/>
            <a:t>January 2017</a:t>
          </a:r>
        </a:p>
        <a:p>
          <a:pPr rtl="0">
            <a:spcAft>
              <a:spcPts val="480"/>
            </a:spcAft>
          </a:pPr>
          <a:r>
            <a:rPr lang="en-CA" sz="1000" dirty="0"/>
            <a:t>University of Waterloo and Ontario College of Pharmacists launch</a:t>
          </a:r>
        </a:p>
      </dgm:t>
    </dgm:pt>
    <dgm:pt modelId="{8D722D52-F4DC-4EF3-8DA0-C60F33A2ABC0}" type="parTrans" cxnId="{2D6585EF-796D-4C73-BEFC-750CF329D362}">
      <dgm:prSet/>
      <dgm:spPr/>
      <dgm:t>
        <a:bodyPr/>
        <a:lstStyle/>
        <a:p>
          <a:endParaRPr lang="en-CA"/>
        </a:p>
      </dgm:t>
    </dgm:pt>
    <dgm:pt modelId="{B85D0886-7390-4F75-A0F9-53426A7A5289}" type="sibTrans" cxnId="{2D6585EF-796D-4C73-BEFC-750CF329D362}">
      <dgm:prSet/>
      <dgm:spPr/>
      <dgm:t>
        <a:bodyPr/>
        <a:lstStyle/>
        <a:p>
          <a:endParaRPr lang="en-CA"/>
        </a:p>
      </dgm:t>
    </dgm:pt>
    <dgm:pt modelId="{63DDFE91-7BB2-4305-BD50-B6B7FBE1175E}">
      <dgm:prSet custT="1"/>
      <dgm:spPr/>
      <dgm:t>
        <a:bodyPr/>
        <a:lstStyle/>
        <a:p>
          <a:pPr rtl="0">
            <a:spcAft>
              <a:spcPct val="35000"/>
            </a:spcAft>
          </a:pPr>
          <a:r>
            <a:rPr lang="en-CA" sz="1400" b="1" dirty="0"/>
            <a:t>January 2017</a:t>
          </a:r>
          <a:endParaRPr lang="en-CA" sz="1400" b="0" dirty="0"/>
        </a:p>
        <a:p>
          <a:pPr rtl="0">
            <a:spcAft>
              <a:spcPct val="35000"/>
            </a:spcAft>
          </a:pPr>
          <a:r>
            <a:rPr lang="en-CA" sz="1000" b="0" dirty="0"/>
            <a:t>Satisfaction Survey</a:t>
          </a:r>
          <a:endParaRPr lang="en-CA" sz="1000" b="1" dirty="0"/>
        </a:p>
      </dgm:t>
    </dgm:pt>
    <dgm:pt modelId="{5257DA1B-55F6-4F03-8D37-0502D394A86A}" type="parTrans" cxnId="{73813AE9-EF02-4F10-B41A-2DCB7E733527}">
      <dgm:prSet/>
      <dgm:spPr/>
      <dgm:t>
        <a:bodyPr/>
        <a:lstStyle/>
        <a:p>
          <a:endParaRPr lang="en-CA"/>
        </a:p>
      </dgm:t>
    </dgm:pt>
    <dgm:pt modelId="{D7487764-48F8-4CA9-8897-ED8645FE606D}" type="sibTrans" cxnId="{73813AE9-EF02-4F10-B41A-2DCB7E733527}">
      <dgm:prSet/>
      <dgm:spPr/>
      <dgm:t>
        <a:bodyPr/>
        <a:lstStyle/>
        <a:p>
          <a:endParaRPr lang="en-CA"/>
        </a:p>
      </dgm:t>
    </dgm:pt>
    <dgm:pt modelId="{7E2272DC-E41C-4173-A2EB-E09A3DF5D988}">
      <dgm:prSet custT="1"/>
      <dgm:spPr/>
      <dgm:t>
        <a:bodyPr/>
        <a:lstStyle/>
        <a:p>
          <a:pPr rtl="0"/>
          <a:r>
            <a:rPr lang="en-CA" sz="1400" b="1" dirty="0"/>
            <a:t>January 2018</a:t>
          </a:r>
          <a:r>
            <a:rPr lang="en-CA" sz="1000" dirty="0"/>
            <a:t> </a:t>
          </a:r>
        </a:p>
        <a:p>
          <a:pPr rtl="0"/>
          <a:r>
            <a:rPr lang="en-CA" sz="1000" dirty="0"/>
            <a:t>Data analysis and revision</a:t>
          </a:r>
        </a:p>
      </dgm:t>
    </dgm:pt>
    <dgm:pt modelId="{8E9B3AA5-76AF-49C4-A047-9137DAEEF73F}" type="parTrans" cxnId="{E1F93F50-06E8-44C2-814F-B0DD86EE9CCB}">
      <dgm:prSet/>
      <dgm:spPr/>
      <dgm:t>
        <a:bodyPr/>
        <a:lstStyle/>
        <a:p>
          <a:endParaRPr lang="en-CA"/>
        </a:p>
      </dgm:t>
    </dgm:pt>
    <dgm:pt modelId="{B591A971-8ED2-4698-B5D6-E3027F65597F}" type="sibTrans" cxnId="{E1F93F50-06E8-44C2-814F-B0DD86EE9CCB}">
      <dgm:prSet/>
      <dgm:spPr/>
      <dgm:t>
        <a:bodyPr/>
        <a:lstStyle/>
        <a:p>
          <a:endParaRPr lang="en-CA"/>
        </a:p>
      </dgm:t>
    </dgm:pt>
    <dgm:pt modelId="{CB985523-A706-432A-9C63-C6C0DF3F9DAD}" type="pres">
      <dgm:prSet presAssocID="{EEB9793C-C7BA-4E61-B733-DBC98C5C77F6}" presName="Name0" presStyleCnt="0">
        <dgm:presLayoutVars>
          <dgm:dir/>
          <dgm:resizeHandles val="exact"/>
        </dgm:presLayoutVars>
      </dgm:prSet>
      <dgm:spPr/>
    </dgm:pt>
    <dgm:pt modelId="{CB6E1F04-EF03-4921-A7C0-33D05B5A187D}" type="pres">
      <dgm:prSet presAssocID="{EEB9793C-C7BA-4E61-B733-DBC98C5C77F6}" presName="arrow" presStyleLbl="bgShp" presStyleIdx="0" presStyleCnt="1"/>
      <dgm:spPr/>
    </dgm:pt>
    <dgm:pt modelId="{F37AD01C-E286-41F5-ACBA-4C380066A5A8}" type="pres">
      <dgm:prSet presAssocID="{EEB9793C-C7BA-4E61-B733-DBC98C5C77F6}" presName="points" presStyleCnt="0"/>
      <dgm:spPr/>
    </dgm:pt>
    <dgm:pt modelId="{94340413-8064-4E9C-9478-690E4BB9537E}" type="pres">
      <dgm:prSet presAssocID="{413320A0-3461-4879-B35B-3F9C47312443}" presName="compositeA" presStyleCnt="0"/>
      <dgm:spPr/>
    </dgm:pt>
    <dgm:pt modelId="{05800954-E13A-4E45-B13A-6C4AFE56555A}" type="pres">
      <dgm:prSet presAssocID="{413320A0-3461-4879-B35B-3F9C47312443}" presName="textA" presStyleLbl="revTx" presStyleIdx="0" presStyleCnt="8" custScaleX="158790">
        <dgm:presLayoutVars>
          <dgm:bulletEnabled val="1"/>
        </dgm:presLayoutVars>
      </dgm:prSet>
      <dgm:spPr/>
    </dgm:pt>
    <dgm:pt modelId="{DAED82A8-CE58-4726-9515-D5D483B24CF9}" type="pres">
      <dgm:prSet presAssocID="{413320A0-3461-4879-B35B-3F9C47312443}" presName="circleA" presStyleLbl="node1" presStyleIdx="0" presStyleCnt="8"/>
      <dgm:spPr/>
    </dgm:pt>
    <dgm:pt modelId="{F1E6D204-2099-4BDB-B993-1D39D3B5FFAA}" type="pres">
      <dgm:prSet presAssocID="{413320A0-3461-4879-B35B-3F9C47312443}" presName="spaceA" presStyleCnt="0"/>
      <dgm:spPr/>
    </dgm:pt>
    <dgm:pt modelId="{323BDD7D-1044-4559-8790-05FF288E4D9D}" type="pres">
      <dgm:prSet presAssocID="{86E5F471-B17A-4ACF-A206-F31098827977}" presName="space" presStyleCnt="0"/>
      <dgm:spPr/>
    </dgm:pt>
    <dgm:pt modelId="{73C1DDCB-AED4-49FF-BEC9-A7731CCB2B7E}" type="pres">
      <dgm:prSet presAssocID="{EB7FD294-9134-43C0-AE37-BBFBFB6DF10C}" presName="compositeB" presStyleCnt="0"/>
      <dgm:spPr/>
    </dgm:pt>
    <dgm:pt modelId="{30FD7DC8-4E52-40B1-AC81-EFC60E124BF0}" type="pres">
      <dgm:prSet presAssocID="{EB7FD294-9134-43C0-AE37-BBFBFB6DF10C}" presName="textB" presStyleLbl="revTx" presStyleIdx="1" presStyleCnt="8">
        <dgm:presLayoutVars>
          <dgm:bulletEnabled val="1"/>
        </dgm:presLayoutVars>
      </dgm:prSet>
      <dgm:spPr/>
    </dgm:pt>
    <dgm:pt modelId="{E2DEFE14-A1DE-4C99-AE21-6E615B3C9D5E}" type="pres">
      <dgm:prSet presAssocID="{EB7FD294-9134-43C0-AE37-BBFBFB6DF10C}" presName="circleB" presStyleLbl="node1" presStyleIdx="1" presStyleCnt="8"/>
      <dgm:spPr/>
    </dgm:pt>
    <dgm:pt modelId="{DBC16AE0-296B-4C5E-9A6E-DF69D354D8AC}" type="pres">
      <dgm:prSet presAssocID="{EB7FD294-9134-43C0-AE37-BBFBFB6DF10C}" presName="spaceB" presStyleCnt="0"/>
      <dgm:spPr/>
    </dgm:pt>
    <dgm:pt modelId="{2EBA3BF7-04E5-47FC-9076-E73DF3381B86}" type="pres">
      <dgm:prSet presAssocID="{5DD16ED8-8811-4445-8267-18DD286F1CDB}" presName="space" presStyleCnt="0"/>
      <dgm:spPr/>
    </dgm:pt>
    <dgm:pt modelId="{0F190F54-CF94-4C0C-B029-580BBB26F3C3}" type="pres">
      <dgm:prSet presAssocID="{EE434861-D666-4A29-916E-AF1E4BABF598}" presName="compositeA" presStyleCnt="0"/>
      <dgm:spPr/>
    </dgm:pt>
    <dgm:pt modelId="{63683D39-69F1-4E70-A528-D55A713C0D33}" type="pres">
      <dgm:prSet presAssocID="{EE434861-D666-4A29-916E-AF1E4BABF598}" presName="textA" presStyleLbl="revTx" presStyleIdx="2" presStyleCnt="8">
        <dgm:presLayoutVars>
          <dgm:bulletEnabled val="1"/>
        </dgm:presLayoutVars>
      </dgm:prSet>
      <dgm:spPr/>
    </dgm:pt>
    <dgm:pt modelId="{0043B873-F9BB-47F2-996D-A514C0B47899}" type="pres">
      <dgm:prSet presAssocID="{EE434861-D666-4A29-916E-AF1E4BABF598}" presName="circleA" presStyleLbl="node1" presStyleIdx="2" presStyleCnt="8"/>
      <dgm:spPr/>
    </dgm:pt>
    <dgm:pt modelId="{F95BDCBD-3FC7-41B7-A867-1286B7DF6657}" type="pres">
      <dgm:prSet presAssocID="{EE434861-D666-4A29-916E-AF1E4BABF598}" presName="spaceA" presStyleCnt="0"/>
      <dgm:spPr/>
    </dgm:pt>
    <dgm:pt modelId="{67ED6AAD-B2F1-4926-B6AC-D894D2288E5A}" type="pres">
      <dgm:prSet presAssocID="{AEC88280-8D4F-420F-BCF1-E28B89E718B5}" presName="space" presStyleCnt="0"/>
      <dgm:spPr/>
    </dgm:pt>
    <dgm:pt modelId="{F050CDD6-2C32-4F9B-A954-A44C5457B65B}" type="pres">
      <dgm:prSet presAssocID="{39A11BF6-98B6-4304-88A6-4CFD8567DA4A}" presName="compositeB" presStyleCnt="0"/>
      <dgm:spPr/>
    </dgm:pt>
    <dgm:pt modelId="{D15AF3D2-CF82-4E58-963D-FC25EDE5616A}" type="pres">
      <dgm:prSet presAssocID="{39A11BF6-98B6-4304-88A6-4CFD8567DA4A}" presName="textB" presStyleLbl="revTx" presStyleIdx="3" presStyleCnt="8" custScaleX="169027">
        <dgm:presLayoutVars>
          <dgm:bulletEnabled val="1"/>
        </dgm:presLayoutVars>
      </dgm:prSet>
      <dgm:spPr/>
    </dgm:pt>
    <dgm:pt modelId="{D7C6ABDB-10D6-45CB-AB8B-1D47FD6D65F2}" type="pres">
      <dgm:prSet presAssocID="{39A11BF6-98B6-4304-88A6-4CFD8567DA4A}" presName="circleB" presStyleLbl="node1" presStyleIdx="3" presStyleCnt="8"/>
      <dgm:spPr/>
    </dgm:pt>
    <dgm:pt modelId="{B2762B39-5C7D-4906-B54B-CCF5FB503D47}" type="pres">
      <dgm:prSet presAssocID="{39A11BF6-98B6-4304-88A6-4CFD8567DA4A}" presName="spaceB" presStyleCnt="0"/>
      <dgm:spPr/>
    </dgm:pt>
    <dgm:pt modelId="{37939AE7-A622-408A-AFA6-8DBF37F6A729}" type="pres">
      <dgm:prSet presAssocID="{F4D15E88-CEBA-4834-9BAD-2EA2297594A4}" presName="space" presStyleCnt="0"/>
      <dgm:spPr/>
    </dgm:pt>
    <dgm:pt modelId="{05E649D6-AEDF-436B-B1E3-8EFA22DE69AC}" type="pres">
      <dgm:prSet presAssocID="{563255DC-F7EA-426D-B97F-AB5D87DDC8D7}" presName="compositeA" presStyleCnt="0"/>
      <dgm:spPr/>
    </dgm:pt>
    <dgm:pt modelId="{63B4809B-4403-42F8-BC03-E3014B7E14F8}" type="pres">
      <dgm:prSet presAssocID="{563255DC-F7EA-426D-B97F-AB5D87DDC8D7}" presName="textA" presStyleLbl="revTx" presStyleIdx="4" presStyleCnt="8" custScaleX="133652">
        <dgm:presLayoutVars>
          <dgm:bulletEnabled val="1"/>
        </dgm:presLayoutVars>
      </dgm:prSet>
      <dgm:spPr/>
    </dgm:pt>
    <dgm:pt modelId="{B325C7E3-4E09-4D05-8507-D100A87884A1}" type="pres">
      <dgm:prSet presAssocID="{563255DC-F7EA-426D-B97F-AB5D87DDC8D7}" presName="circleA" presStyleLbl="node1" presStyleIdx="4" presStyleCnt="8"/>
      <dgm:spPr/>
    </dgm:pt>
    <dgm:pt modelId="{EA0B9A8A-8F3C-4477-9BDC-1A2B96442E2E}" type="pres">
      <dgm:prSet presAssocID="{563255DC-F7EA-426D-B97F-AB5D87DDC8D7}" presName="spaceA" presStyleCnt="0"/>
      <dgm:spPr/>
    </dgm:pt>
    <dgm:pt modelId="{97F236C4-B2F2-452A-9AFC-AF72D8BD9A15}" type="pres">
      <dgm:prSet presAssocID="{4B70A132-DEA0-4581-8844-CAD38247B43A}" presName="space" presStyleCnt="0"/>
      <dgm:spPr/>
    </dgm:pt>
    <dgm:pt modelId="{40239FA7-6BAC-48CD-9304-9019EDCBBFCE}" type="pres">
      <dgm:prSet presAssocID="{B5E9E3D0-50DF-4701-9833-591ABD1DA0FD}" presName="compositeB" presStyleCnt="0"/>
      <dgm:spPr/>
    </dgm:pt>
    <dgm:pt modelId="{6292E2F0-C807-49D8-842D-8A4A6F65B2D1}" type="pres">
      <dgm:prSet presAssocID="{B5E9E3D0-50DF-4701-9833-591ABD1DA0FD}" presName="textB" presStyleLbl="revTx" presStyleIdx="5" presStyleCnt="8" custScaleX="155354">
        <dgm:presLayoutVars>
          <dgm:bulletEnabled val="1"/>
        </dgm:presLayoutVars>
      </dgm:prSet>
      <dgm:spPr/>
    </dgm:pt>
    <dgm:pt modelId="{A6B603FC-9348-4653-B1EE-1ED9CB8EABAA}" type="pres">
      <dgm:prSet presAssocID="{B5E9E3D0-50DF-4701-9833-591ABD1DA0FD}" presName="circleB" presStyleLbl="node1" presStyleIdx="5" presStyleCnt="8"/>
      <dgm:spPr/>
    </dgm:pt>
    <dgm:pt modelId="{6840A773-5E87-4874-9219-6B65FC6AAA36}" type="pres">
      <dgm:prSet presAssocID="{B5E9E3D0-50DF-4701-9833-591ABD1DA0FD}" presName="spaceB" presStyleCnt="0"/>
      <dgm:spPr/>
    </dgm:pt>
    <dgm:pt modelId="{1A2CDB9F-05E6-48E8-989A-E8B2207A670C}" type="pres">
      <dgm:prSet presAssocID="{B85D0886-7390-4F75-A0F9-53426A7A5289}" presName="space" presStyleCnt="0"/>
      <dgm:spPr/>
    </dgm:pt>
    <dgm:pt modelId="{27198B2E-C5E0-4DD7-BDD6-A406CFA7D4B3}" type="pres">
      <dgm:prSet presAssocID="{63DDFE91-7BB2-4305-BD50-B6B7FBE1175E}" presName="compositeA" presStyleCnt="0"/>
      <dgm:spPr/>
    </dgm:pt>
    <dgm:pt modelId="{7426E35A-AE9C-4F51-B60A-CC3113ED2576}" type="pres">
      <dgm:prSet presAssocID="{63DDFE91-7BB2-4305-BD50-B6B7FBE1175E}" presName="textA" presStyleLbl="revTx" presStyleIdx="6" presStyleCnt="8" custScaleX="143377">
        <dgm:presLayoutVars>
          <dgm:bulletEnabled val="1"/>
        </dgm:presLayoutVars>
      </dgm:prSet>
      <dgm:spPr/>
    </dgm:pt>
    <dgm:pt modelId="{B10C01B2-6936-4A38-9DFF-F2E346CED6E1}" type="pres">
      <dgm:prSet presAssocID="{63DDFE91-7BB2-4305-BD50-B6B7FBE1175E}" presName="circleA" presStyleLbl="node1" presStyleIdx="6" presStyleCnt="8"/>
      <dgm:spPr/>
    </dgm:pt>
    <dgm:pt modelId="{0192F22B-FD75-4858-82C7-D5857588FBB9}" type="pres">
      <dgm:prSet presAssocID="{63DDFE91-7BB2-4305-BD50-B6B7FBE1175E}" presName="spaceA" presStyleCnt="0"/>
      <dgm:spPr/>
    </dgm:pt>
    <dgm:pt modelId="{057E6659-5902-4751-AFBE-96373093D2DB}" type="pres">
      <dgm:prSet presAssocID="{D7487764-48F8-4CA9-8897-ED8645FE606D}" presName="space" presStyleCnt="0"/>
      <dgm:spPr/>
    </dgm:pt>
    <dgm:pt modelId="{7D20DDAD-C113-4E8A-91A6-7FB7F3E7943E}" type="pres">
      <dgm:prSet presAssocID="{7E2272DC-E41C-4173-A2EB-E09A3DF5D988}" presName="compositeB" presStyleCnt="0"/>
      <dgm:spPr/>
    </dgm:pt>
    <dgm:pt modelId="{A75E6914-AE92-4FA7-A660-1F13716FF2A6}" type="pres">
      <dgm:prSet presAssocID="{7E2272DC-E41C-4173-A2EB-E09A3DF5D988}" presName="textB" presStyleLbl="revTx" presStyleIdx="7" presStyleCnt="8" custScaleX="127844">
        <dgm:presLayoutVars>
          <dgm:bulletEnabled val="1"/>
        </dgm:presLayoutVars>
      </dgm:prSet>
      <dgm:spPr/>
    </dgm:pt>
    <dgm:pt modelId="{4DD64116-FED2-4D82-B4CF-8F89A8B3BECA}" type="pres">
      <dgm:prSet presAssocID="{7E2272DC-E41C-4173-A2EB-E09A3DF5D988}" presName="circleB" presStyleLbl="node1" presStyleIdx="7" presStyleCnt="8"/>
      <dgm:spPr/>
    </dgm:pt>
    <dgm:pt modelId="{713B9927-0878-47BA-BFA2-62E64020F938}" type="pres">
      <dgm:prSet presAssocID="{7E2272DC-E41C-4173-A2EB-E09A3DF5D988}" presName="spaceB" presStyleCnt="0"/>
      <dgm:spPr/>
    </dgm:pt>
  </dgm:ptLst>
  <dgm:cxnLst>
    <dgm:cxn modelId="{9314621B-01AF-4338-97C2-2D3135F12408}" type="presOf" srcId="{B5E9E3D0-50DF-4701-9833-591ABD1DA0FD}" destId="{6292E2F0-C807-49D8-842D-8A4A6F65B2D1}" srcOrd="0" destOrd="0" presId="urn:microsoft.com/office/officeart/2005/8/layout/hProcess11"/>
    <dgm:cxn modelId="{650C2025-AF67-4F6B-B336-274346E4E690}" type="presOf" srcId="{7E2272DC-E41C-4173-A2EB-E09A3DF5D988}" destId="{A75E6914-AE92-4FA7-A660-1F13716FF2A6}" srcOrd="0" destOrd="0" presId="urn:microsoft.com/office/officeart/2005/8/layout/hProcess11"/>
    <dgm:cxn modelId="{A62FDC33-5882-4901-A3A0-D0788C079DCF}" type="presOf" srcId="{EB7FD294-9134-43C0-AE37-BBFBFB6DF10C}" destId="{30FD7DC8-4E52-40B1-AC81-EFC60E124BF0}" srcOrd="0" destOrd="0" presId="urn:microsoft.com/office/officeart/2005/8/layout/hProcess11"/>
    <dgm:cxn modelId="{E1F93F50-06E8-44C2-814F-B0DD86EE9CCB}" srcId="{EEB9793C-C7BA-4E61-B733-DBC98C5C77F6}" destId="{7E2272DC-E41C-4173-A2EB-E09A3DF5D988}" srcOrd="7" destOrd="0" parTransId="{8E9B3AA5-76AF-49C4-A047-9137DAEEF73F}" sibTransId="{B591A971-8ED2-4698-B5D6-E3027F65597F}"/>
    <dgm:cxn modelId="{AF1D6752-C59F-46DB-9022-96831250902D}" srcId="{EEB9793C-C7BA-4E61-B733-DBC98C5C77F6}" destId="{EB7FD294-9134-43C0-AE37-BBFBFB6DF10C}" srcOrd="1" destOrd="0" parTransId="{B58FEB17-80F8-4F14-9348-543EECCC61B9}" sibTransId="{5DD16ED8-8811-4445-8267-18DD286F1CDB}"/>
    <dgm:cxn modelId="{A33DAD7E-67DE-4A9C-83DB-019DDEC7EF61}" type="presOf" srcId="{563255DC-F7EA-426D-B97F-AB5D87DDC8D7}" destId="{63B4809B-4403-42F8-BC03-E3014B7E14F8}" srcOrd="0" destOrd="0" presId="urn:microsoft.com/office/officeart/2005/8/layout/hProcess11"/>
    <dgm:cxn modelId="{1BCB098B-D99B-42D5-9CED-EDA9E507E80D}" srcId="{EEB9793C-C7BA-4E61-B733-DBC98C5C77F6}" destId="{413320A0-3461-4879-B35B-3F9C47312443}" srcOrd="0" destOrd="0" parTransId="{6BD81E1A-77CC-4607-B5E3-EAC825D27A61}" sibTransId="{86E5F471-B17A-4ACF-A206-F31098827977}"/>
    <dgm:cxn modelId="{CC24799A-8DA2-4122-976C-9DA2F7DDBE1C}" srcId="{EEB9793C-C7BA-4E61-B733-DBC98C5C77F6}" destId="{563255DC-F7EA-426D-B97F-AB5D87DDC8D7}" srcOrd="4" destOrd="0" parTransId="{F1CEDF75-A155-4D9E-AF3D-535E28F7F5E8}" sibTransId="{4B70A132-DEA0-4581-8844-CAD38247B43A}"/>
    <dgm:cxn modelId="{958B359B-80DE-45E9-9E95-64C48A284387}" type="presOf" srcId="{EE434861-D666-4A29-916E-AF1E4BABF598}" destId="{63683D39-69F1-4E70-A528-D55A713C0D33}" srcOrd="0" destOrd="0" presId="urn:microsoft.com/office/officeart/2005/8/layout/hProcess11"/>
    <dgm:cxn modelId="{C09702C6-D16B-42E4-8CBB-5981513043CB}" type="presOf" srcId="{39A11BF6-98B6-4304-88A6-4CFD8567DA4A}" destId="{D15AF3D2-CF82-4E58-963D-FC25EDE5616A}" srcOrd="0" destOrd="0" presId="urn:microsoft.com/office/officeart/2005/8/layout/hProcess11"/>
    <dgm:cxn modelId="{811A8CC6-5EF4-46B9-BBDB-53E74CDF5EE3}" type="presOf" srcId="{EEB9793C-C7BA-4E61-B733-DBC98C5C77F6}" destId="{CB985523-A706-432A-9C63-C6C0DF3F9DAD}" srcOrd="0" destOrd="0" presId="urn:microsoft.com/office/officeart/2005/8/layout/hProcess11"/>
    <dgm:cxn modelId="{2769A1E8-3717-4BF6-8967-8BA604AB773A}" srcId="{EEB9793C-C7BA-4E61-B733-DBC98C5C77F6}" destId="{39A11BF6-98B6-4304-88A6-4CFD8567DA4A}" srcOrd="3" destOrd="0" parTransId="{659CCCC8-8DEE-4A94-BC22-330CEA4AC9BD}" sibTransId="{F4D15E88-CEBA-4834-9BAD-2EA2297594A4}"/>
    <dgm:cxn modelId="{36071BE9-501C-455A-B1DF-A234F666A748}" type="presOf" srcId="{63DDFE91-7BB2-4305-BD50-B6B7FBE1175E}" destId="{7426E35A-AE9C-4F51-B60A-CC3113ED2576}" srcOrd="0" destOrd="0" presId="urn:microsoft.com/office/officeart/2005/8/layout/hProcess11"/>
    <dgm:cxn modelId="{73813AE9-EF02-4F10-B41A-2DCB7E733527}" srcId="{EEB9793C-C7BA-4E61-B733-DBC98C5C77F6}" destId="{63DDFE91-7BB2-4305-BD50-B6B7FBE1175E}" srcOrd="6" destOrd="0" parTransId="{5257DA1B-55F6-4F03-8D37-0502D394A86A}" sibTransId="{D7487764-48F8-4CA9-8897-ED8645FE606D}"/>
    <dgm:cxn modelId="{2D6585EF-796D-4C73-BEFC-750CF329D362}" srcId="{EEB9793C-C7BA-4E61-B733-DBC98C5C77F6}" destId="{B5E9E3D0-50DF-4701-9833-591ABD1DA0FD}" srcOrd="5" destOrd="0" parTransId="{8D722D52-F4DC-4EF3-8DA0-C60F33A2ABC0}" sibTransId="{B85D0886-7390-4F75-A0F9-53426A7A5289}"/>
    <dgm:cxn modelId="{6A9EBDF5-91FB-4567-97EF-9701625E9BD1}" srcId="{EEB9793C-C7BA-4E61-B733-DBC98C5C77F6}" destId="{EE434861-D666-4A29-916E-AF1E4BABF598}" srcOrd="2" destOrd="0" parTransId="{82703EA4-B4F6-47E7-9328-1AD98708341A}" sibTransId="{AEC88280-8D4F-420F-BCF1-E28B89E718B5}"/>
    <dgm:cxn modelId="{6A5937FA-B029-4B2F-BC84-4B9BF2A61341}" type="presOf" srcId="{413320A0-3461-4879-B35B-3F9C47312443}" destId="{05800954-E13A-4E45-B13A-6C4AFE56555A}" srcOrd="0" destOrd="0" presId="urn:microsoft.com/office/officeart/2005/8/layout/hProcess11"/>
    <dgm:cxn modelId="{B221B619-5746-4FF1-89F0-3F4350AC53FB}" type="presParOf" srcId="{CB985523-A706-432A-9C63-C6C0DF3F9DAD}" destId="{CB6E1F04-EF03-4921-A7C0-33D05B5A187D}" srcOrd="0" destOrd="0" presId="urn:microsoft.com/office/officeart/2005/8/layout/hProcess11"/>
    <dgm:cxn modelId="{B4488142-5E1A-423B-B83E-53EC54EED4B0}" type="presParOf" srcId="{CB985523-A706-432A-9C63-C6C0DF3F9DAD}" destId="{F37AD01C-E286-41F5-ACBA-4C380066A5A8}" srcOrd="1" destOrd="0" presId="urn:microsoft.com/office/officeart/2005/8/layout/hProcess11"/>
    <dgm:cxn modelId="{81A511C5-B30B-4FF6-9A9F-FFD2A1119B3B}" type="presParOf" srcId="{F37AD01C-E286-41F5-ACBA-4C380066A5A8}" destId="{94340413-8064-4E9C-9478-690E4BB9537E}" srcOrd="0" destOrd="0" presId="urn:microsoft.com/office/officeart/2005/8/layout/hProcess11"/>
    <dgm:cxn modelId="{4436AC25-C61B-469D-A3CC-07AFFB053E24}" type="presParOf" srcId="{94340413-8064-4E9C-9478-690E4BB9537E}" destId="{05800954-E13A-4E45-B13A-6C4AFE56555A}" srcOrd="0" destOrd="0" presId="urn:microsoft.com/office/officeart/2005/8/layout/hProcess11"/>
    <dgm:cxn modelId="{67AA23A6-A4B2-4F28-A7E6-843FE47EE0C2}" type="presParOf" srcId="{94340413-8064-4E9C-9478-690E4BB9537E}" destId="{DAED82A8-CE58-4726-9515-D5D483B24CF9}" srcOrd="1" destOrd="0" presId="urn:microsoft.com/office/officeart/2005/8/layout/hProcess11"/>
    <dgm:cxn modelId="{D5733A2A-B738-42CD-8A17-691BAFA3D1BE}" type="presParOf" srcId="{94340413-8064-4E9C-9478-690E4BB9537E}" destId="{F1E6D204-2099-4BDB-B993-1D39D3B5FFAA}" srcOrd="2" destOrd="0" presId="urn:microsoft.com/office/officeart/2005/8/layout/hProcess11"/>
    <dgm:cxn modelId="{DA837AE9-D9E2-4B4D-82FF-D79A56AAD6C1}" type="presParOf" srcId="{F37AD01C-E286-41F5-ACBA-4C380066A5A8}" destId="{323BDD7D-1044-4559-8790-05FF288E4D9D}" srcOrd="1" destOrd="0" presId="urn:microsoft.com/office/officeart/2005/8/layout/hProcess11"/>
    <dgm:cxn modelId="{807C6081-FE30-4832-A9C7-2FB582C8999A}" type="presParOf" srcId="{F37AD01C-E286-41F5-ACBA-4C380066A5A8}" destId="{73C1DDCB-AED4-49FF-BEC9-A7731CCB2B7E}" srcOrd="2" destOrd="0" presId="urn:microsoft.com/office/officeart/2005/8/layout/hProcess11"/>
    <dgm:cxn modelId="{D7BB0789-1021-40F5-9306-745A3CA461FC}" type="presParOf" srcId="{73C1DDCB-AED4-49FF-BEC9-A7731CCB2B7E}" destId="{30FD7DC8-4E52-40B1-AC81-EFC60E124BF0}" srcOrd="0" destOrd="0" presId="urn:microsoft.com/office/officeart/2005/8/layout/hProcess11"/>
    <dgm:cxn modelId="{5ED21621-C986-41A9-AF2E-EC8BADF517F0}" type="presParOf" srcId="{73C1DDCB-AED4-49FF-BEC9-A7731CCB2B7E}" destId="{E2DEFE14-A1DE-4C99-AE21-6E615B3C9D5E}" srcOrd="1" destOrd="0" presId="urn:microsoft.com/office/officeart/2005/8/layout/hProcess11"/>
    <dgm:cxn modelId="{A4CA9B2D-FF9C-425A-B3AB-BED5520A747A}" type="presParOf" srcId="{73C1DDCB-AED4-49FF-BEC9-A7731CCB2B7E}" destId="{DBC16AE0-296B-4C5E-9A6E-DF69D354D8AC}" srcOrd="2" destOrd="0" presId="urn:microsoft.com/office/officeart/2005/8/layout/hProcess11"/>
    <dgm:cxn modelId="{D04F691A-D9B8-4385-A72A-09B0700C7038}" type="presParOf" srcId="{F37AD01C-E286-41F5-ACBA-4C380066A5A8}" destId="{2EBA3BF7-04E5-47FC-9076-E73DF3381B86}" srcOrd="3" destOrd="0" presId="urn:microsoft.com/office/officeart/2005/8/layout/hProcess11"/>
    <dgm:cxn modelId="{60EBB7CF-30A0-48B7-8D70-EBFFDE702BA9}" type="presParOf" srcId="{F37AD01C-E286-41F5-ACBA-4C380066A5A8}" destId="{0F190F54-CF94-4C0C-B029-580BBB26F3C3}" srcOrd="4" destOrd="0" presId="urn:microsoft.com/office/officeart/2005/8/layout/hProcess11"/>
    <dgm:cxn modelId="{5D5BB341-3352-402D-A24D-5C6900BCD212}" type="presParOf" srcId="{0F190F54-CF94-4C0C-B029-580BBB26F3C3}" destId="{63683D39-69F1-4E70-A528-D55A713C0D33}" srcOrd="0" destOrd="0" presId="urn:microsoft.com/office/officeart/2005/8/layout/hProcess11"/>
    <dgm:cxn modelId="{93D01B3C-1A36-45B7-832A-17FA4289DBFE}" type="presParOf" srcId="{0F190F54-CF94-4C0C-B029-580BBB26F3C3}" destId="{0043B873-F9BB-47F2-996D-A514C0B47899}" srcOrd="1" destOrd="0" presId="urn:microsoft.com/office/officeart/2005/8/layout/hProcess11"/>
    <dgm:cxn modelId="{747B394C-01C8-4746-9E2F-C67954FFAE0B}" type="presParOf" srcId="{0F190F54-CF94-4C0C-B029-580BBB26F3C3}" destId="{F95BDCBD-3FC7-41B7-A867-1286B7DF6657}" srcOrd="2" destOrd="0" presId="urn:microsoft.com/office/officeart/2005/8/layout/hProcess11"/>
    <dgm:cxn modelId="{94F2EB6B-EF47-4245-8913-7ED7BD271549}" type="presParOf" srcId="{F37AD01C-E286-41F5-ACBA-4C380066A5A8}" destId="{67ED6AAD-B2F1-4926-B6AC-D894D2288E5A}" srcOrd="5" destOrd="0" presId="urn:microsoft.com/office/officeart/2005/8/layout/hProcess11"/>
    <dgm:cxn modelId="{C127D323-B79E-46FF-BFA3-7E61BD77F54B}" type="presParOf" srcId="{F37AD01C-E286-41F5-ACBA-4C380066A5A8}" destId="{F050CDD6-2C32-4F9B-A954-A44C5457B65B}" srcOrd="6" destOrd="0" presId="urn:microsoft.com/office/officeart/2005/8/layout/hProcess11"/>
    <dgm:cxn modelId="{50819A54-01A7-4DD6-BCB2-FEBAD76051EA}" type="presParOf" srcId="{F050CDD6-2C32-4F9B-A954-A44C5457B65B}" destId="{D15AF3D2-CF82-4E58-963D-FC25EDE5616A}" srcOrd="0" destOrd="0" presId="urn:microsoft.com/office/officeart/2005/8/layout/hProcess11"/>
    <dgm:cxn modelId="{CCFA5335-7B76-48D4-827C-1D155633E95C}" type="presParOf" srcId="{F050CDD6-2C32-4F9B-A954-A44C5457B65B}" destId="{D7C6ABDB-10D6-45CB-AB8B-1D47FD6D65F2}" srcOrd="1" destOrd="0" presId="urn:microsoft.com/office/officeart/2005/8/layout/hProcess11"/>
    <dgm:cxn modelId="{A3F523D5-14AA-4864-9FAF-47254FBEC2A3}" type="presParOf" srcId="{F050CDD6-2C32-4F9B-A954-A44C5457B65B}" destId="{B2762B39-5C7D-4906-B54B-CCF5FB503D47}" srcOrd="2" destOrd="0" presId="urn:microsoft.com/office/officeart/2005/8/layout/hProcess11"/>
    <dgm:cxn modelId="{AE4FE9A5-6E8B-4576-AB50-55837A27F3F5}" type="presParOf" srcId="{F37AD01C-E286-41F5-ACBA-4C380066A5A8}" destId="{37939AE7-A622-408A-AFA6-8DBF37F6A729}" srcOrd="7" destOrd="0" presId="urn:microsoft.com/office/officeart/2005/8/layout/hProcess11"/>
    <dgm:cxn modelId="{B5032981-0B13-4B20-9E3E-4B01A970F9F7}" type="presParOf" srcId="{F37AD01C-E286-41F5-ACBA-4C380066A5A8}" destId="{05E649D6-AEDF-436B-B1E3-8EFA22DE69AC}" srcOrd="8" destOrd="0" presId="urn:microsoft.com/office/officeart/2005/8/layout/hProcess11"/>
    <dgm:cxn modelId="{1A1EC66E-6679-4D05-9331-466BBF49C85B}" type="presParOf" srcId="{05E649D6-AEDF-436B-B1E3-8EFA22DE69AC}" destId="{63B4809B-4403-42F8-BC03-E3014B7E14F8}" srcOrd="0" destOrd="0" presId="urn:microsoft.com/office/officeart/2005/8/layout/hProcess11"/>
    <dgm:cxn modelId="{95F72459-3533-4445-BAF8-6E419689003E}" type="presParOf" srcId="{05E649D6-AEDF-436B-B1E3-8EFA22DE69AC}" destId="{B325C7E3-4E09-4D05-8507-D100A87884A1}" srcOrd="1" destOrd="0" presId="urn:microsoft.com/office/officeart/2005/8/layout/hProcess11"/>
    <dgm:cxn modelId="{81CA39B5-82CA-4496-B1EC-455EABD002DF}" type="presParOf" srcId="{05E649D6-AEDF-436B-B1E3-8EFA22DE69AC}" destId="{EA0B9A8A-8F3C-4477-9BDC-1A2B96442E2E}" srcOrd="2" destOrd="0" presId="urn:microsoft.com/office/officeart/2005/8/layout/hProcess11"/>
    <dgm:cxn modelId="{14FA5C9A-296D-4591-8ED8-25972D33C896}" type="presParOf" srcId="{F37AD01C-E286-41F5-ACBA-4C380066A5A8}" destId="{97F236C4-B2F2-452A-9AFC-AF72D8BD9A15}" srcOrd="9" destOrd="0" presId="urn:microsoft.com/office/officeart/2005/8/layout/hProcess11"/>
    <dgm:cxn modelId="{64F0855E-383C-4B85-9223-F4494D371B98}" type="presParOf" srcId="{F37AD01C-E286-41F5-ACBA-4C380066A5A8}" destId="{40239FA7-6BAC-48CD-9304-9019EDCBBFCE}" srcOrd="10" destOrd="0" presId="urn:microsoft.com/office/officeart/2005/8/layout/hProcess11"/>
    <dgm:cxn modelId="{E89B0998-1803-471F-8C50-89022ABB91A1}" type="presParOf" srcId="{40239FA7-6BAC-48CD-9304-9019EDCBBFCE}" destId="{6292E2F0-C807-49D8-842D-8A4A6F65B2D1}" srcOrd="0" destOrd="0" presId="urn:microsoft.com/office/officeart/2005/8/layout/hProcess11"/>
    <dgm:cxn modelId="{62CE8E7E-ED45-4B0D-8184-CF0472D8A686}" type="presParOf" srcId="{40239FA7-6BAC-48CD-9304-9019EDCBBFCE}" destId="{A6B603FC-9348-4653-B1EE-1ED9CB8EABAA}" srcOrd="1" destOrd="0" presId="urn:microsoft.com/office/officeart/2005/8/layout/hProcess11"/>
    <dgm:cxn modelId="{16D2EF14-2F85-43BC-B6C1-C772D26B61DF}" type="presParOf" srcId="{40239FA7-6BAC-48CD-9304-9019EDCBBFCE}" destId="{6840A773-5E87-4874-9219-6B65FC6AAA36}" srcOrd="2" destOrd="0" presId="urn:microsoft.com/office/officeart/2005/8/layout/hProcess11"/>
    <dgm:cxn modelId="{FB0AF775-C612-4050-AF92-E98393A9C81D}" type="presParOf" srcId="{F37AD01C-E286-41F5-ACBA-4C380066A5A8}" destId="{1A2CDB9F-05E6-48E8-989A-E8B2207A670C}" srcOrd="11" destOrd="0" presId="urn:microsoft.com/office/officeart/2005/8/layout/hProcess11"/>
    <dgm:cxn modelId="{5884D3C2-0D2E-4CAA-BCC0-2997211C926C}" type="presParOf" srcId="{F37AD01C-E286-41F5-ACBA-4C380066A5A8}" destId="{27198B2E-C5E0-4DD7-BDD6-A406CFA7D4B3}" srcOrd="12" destOrd="0" presId="urn:microsoft.com/office/officeart/2005/8/layout/hProcess11"/>
    <dgm:cxn modelId="{DA9AD86A-5919-4970-ADD0-0310D8E32F61}" type="presParOf" srcId="{27198B2E-C5E0-4DD7-BDD6-A406CFA7D4B3}" destId="{7426E35A-AE9C-4F51-B60A-CC3113ED2576}" srcOrd="0" destOrd="0" presId="urn:microsoft.com/office/officeart/2005/8/layout/hProcess11"/>
    <dgm:cxn modelId="{C2D8E515-44B1-4F00-9FC4-DDAEEBE0856B}" type="presParOf" srcId="{27198B2E-C5E0-4DD7-BDD6-A406CFA7D4B3}" destId="{B10C01B2-6936-4A38-9DFF-F2E346CED6E1}" srcOrd="1" destOrd="0" presId="urn:microsoft.com/office/officeart/2005/8/layout/hProcess11"/>
    <dgm:cxn modelId="{1482FB42-8C34-4497-A8F2-68A6C2C93101}" type="presParOf" srcId="{27198B2E-C5E0-4DD7-BDD6-A406CFA7D4B3}" destId="{0192F22B-FD75-4858-82C7-D5857588FBB9}" srcOrd="2" destOrd="0" presId="urn:microsoft.com/office/officeart/2005/8/layout/hProcess11"/>
    <dgm:cxn modelId="{488F8950-5C08-436A-AF67-D3322A44D02E}" type="presParOf" srcId="{F37AD01C-E286-41F5-ACBA-4C380066A5A8}" destId="{057E6659-5902-4751-AFBE-96373093D2DB}" srcOrd="13" destOrd="0" presId="urn:microsoft.com/office/officeart/2005/8/layout/hProcess11"/>
    <dgm:cxn modelId="{08111CD8-7180-48AC-9F29-5974022E88D3}" type="presParOf" srcId="{F37AD01C-E286-41F5-ACBA-4C380066A5A8}" destId="{7D20DDAD-C113-4E8A-91A6-7FB7F3E7943E}" srcOrd="14" destOrd="0" presId="urn:microsoft.com/office/officeart/2005/8/layout/hProcess11"/>
    <dgm:cxn modelId="{9B6CE278-9117-42A8-AD1F-78C919512CF4}" type="presParOf" srcId="{7D20DDAD-C113-4E8A-91A6-7FB7F3E7943E}" destId="{A75E6914-AE92-4FA7-A660-1F13716FF2A6}" srcOrd="0" destOrd="0" presId="urn:microsoft.com/office/officeart/2005/8/layout/hProcess11"/>
    <dgm:cxn modelId="{9FADDD4D-D980-446F-BF57-5B41BFD1A917}" type="presParOf" srcId="{7D20DDAD-C113-4E8A-91A6-7FB7F3E7943E}" destId="{4DD64116-FED2-4D82-B4CF-8F89A8B3BECA}" srcOrd="1" destOrd="0" presId="urn:microsoft.com/office/officeart/2005/8/layout/hProcess11"/>
    <dgm:cxn modelId="{940F4E20-2966-4709-A1BC-D36D664C1F38}" type="presParOf" srcId="{7D20DDAD-C113-4E8A-91A6-7FB7F3E7943E}" destId="{713B9927-0878-47BA-BFA2-62E64020F93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CB4A23-9DF1-4C4F-AFA8-EB8898FD8071}"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CA"/>
        </a:p>
      </dgm:t>
    </dgm:pt>
    <dgm:pt modelId="{9AF535F8-5233-4B22-80A8-932287E873A1}">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CA" dirty="0"/>
            <a:t>Hospital Pharmacy Residency Programs</a:t>
          </a:r>
        </a:p>
      </dgm:t>
    </dgm:pt>
    <dgm:pt modelId="{3F135E40-7EE8-4732-BC48-FA58102D19D6}" type="parTrans" cxnId="{46BABCAA-7952-4270-9AB4-668073B43510}">
      <dgm:prSet/>
      <dgm:spPr/>
      <dgm:t>
        <a:bodyPr/>
        <a:lstStyle/>
        <a:p>
          <a:endParaRPr lang="en-CA"/>
        </a:p>
      </dgm:t>
    </dgm:pt>
    <dgm:pt modelId="{6221A1B0-BD87-46DF-AADD-8DD5DE859A88}" type="sibTrans" cxnId="{46BABCAA-7952-4270-9AB4-668073B43510}">
      <dgm:prSet/>
      <dgm:spPr/>
      <dgm:t>
        <a:bodyPr/>
        <a:lstStyle/>
        <a:p>
          <a:endParaRPr lang="en-CA"/>
        </a:p>
      </dgm:t>
    </dgm:pt>
    <dgm:pt modelId="{4F1EBA72-7544-4AD7-8F2F-378F509C4277}">
      <dgm:prSet custT="1"/>
      <dgm:spPr/>
      <dgm:t>
        <a:bodyPr/>
        <a:lstStyle/>
        <a:p>
          <a:pPr rtl="0"/>
          <a:r>
            <a:rPr lang="en-CA" sz="1800" dirty="0"/>
            <a:t>Patient Care Rotations in Ontario </a:t>
          </a:r>
        </a:p>
      </dgm:t>
    </dgm:pt>
    <dgm:pt modelId="{61F8BDE2-3AC8-40E6-A383-4857B67A6BC6}" type="parTrans" cxnId="{36ECA73D-B6B0-472D-B58B-89130F9425E1}">
      <dgm:prSet/>
      <dgm:spPr/>
      <dgm:t>
        <a:bodyPr/>
        <a:lstStyle/>
        <a:p>
          <a:endParaRPr lang="en-CA"/>
        </a:p>
      </dgm:t>
    </dgm:pt>
    <dgm:pt modelId="{0E5E2AC3-B48F-4D1D-A165-0AED16785E21}" type="sibTrans" cxnId="{36ECA73D-B6B0-472D-B58B-89130F9425E1}">
      <dgm:prSet/>
      <dgm:spPr/>
      <dgm:t>
        <a:bodyPr/>
        <a:lstStyle/>
        <a:p>
          <a:endParaRPr lang="en-CA"/>
        </a:p>
      </dgm:t>
    </dgm:pt>
    <dgm:pt modelId="{4A853A5A-2187-44EE-A84F-9F781DD3F94A}">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CA" dirty="0"/>
            <a:t>University of Waterloo</a:t>
          </a:r>
        </a:p>
        <a:p>
          <a:pPr rtl="0"/>
          <a:endParaRPr lang="en-CA" dirty="0"/>
        </a:p>
      </dgm:t>
    </dgm:pt>
    <dgm:pt modelId="{612EB0C1-09A7-42AA-8B18-7C3DA51AB4DB}" type="parTrans" cxnId="{BFE6F548-7ED1-4EAC-8698-DAAD27922CA7}">
      <dgm:prSet/>
      <dgm:spPr/>
      <dgm:t>
        <a:bodyPr/>
        <a:lstStyle/>
        <a:p>
          <a:endParaRPr lang="en-CA"/>
        </a:p>
      </dgm:t>
    </dgm:pt>
    <dgm:pt modelId="{C636C614-EAEA-4BC2-8EC0-8BF88A6981D3}" type="sibTrans" cxnId="{BFE6F548-7ED1-4EAC-8698-DAAD27922CA7}">
      <dgm:prSet/>
      <dgm:spPr/>
      <dgm:t>
        <a:bodyPr/>
        <a:lstStyle/>
        <a:p>
          <a:endParaRPr lang="en-CA"/>
        </a:p>
      </dgm:t>
    </dgm:pt>
    <dgm:pt modelId="{E52658BC-6448-44D4-BB25-09ED90580FDC}">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CA" sz="1800" dirty="0"/>
            <a:t>Patient Care Rotations in 4</a:t>
          </a:r>
          <a:r>
            <a:rPr lang="en-CA" sz="1800" baseline="30000" dirty="0"/>
            <a:t>th</a:t>
          </a:r>
          <a:r>
            <a:rPr lang="en-CA" sz="1800" dirty="0"/>
            <a:t> year PharmD and PharmD Bridging Programs</a:t>
          </a:r>
        </a:p>
        <a:p>
          <a:pPr marL="171450" indent="0" defTabSz="800100" rtl="0">
            <a:lnSpc>
              <a:spcPct val="90000"/>
            </a:lnSpc>
            <a:spcBef>
              <a:spcPct val="0"/>
            </a:spcBef>
            <a:spcAft>
              <a:spcPct val="15000"/>
            </a:spcAft>
            <a:buNone/>
          </a:pPr>
          <a:endParaRPr lang="en-CA" sz="1200" dirty="0"/>
        </a:p>
      </dgm:t>
    </dgm:pt>
    <dgm:pt modelId="{7677A8EF-2428-49D6-B1E5-1C5B5973D53A}" type="parTrans" cxnId="{CE9F6A62-D156-4B84-B03C-09051E4D9541}">
      <dgm:prSet/>
      <dgm:spPr/>
      <dgm:t>
        <a:bodyPr/>
        <a:lstStyle/>
        <a:p>
          <a:endParaRPr lang="en-CA"/>
        </a:p>
      </dgm:t>
    </dgm:pt>
    <dgm:pt modelId="{B71FC848-8988-43E3-ABA5-1F47209AD9C6}" type="sibTrans" cxnId="{CE9F6A62-D156-4B84-B03C-09051E4D9541}">
      <dgm:prSet/>
      <dgm:spPr/>
      <dgm:t>
        <a:bodyPr/>
        <a:lstStyle/>
        <a:p>
          <a:endParaRPr lang="en-CA"/>
        </a:p>
      </dgm:t>
    </dgm:pt>
    <dgm:pt modelId="{7C46E93C-CD63-4404-AD89-4BE862473A94}">
      <dgm:prSet/>
      <dgm:spPr/>
      <dgm:t>
        <a:bodyPr/>
        <a:lstStyle/>
        <a:p>
          <a:pPr rtl="0"/>
          <a:r>
            <a:rPr lang="en-CA" dirty="0"/>
            <a:t>Ontario College of Pharmacists</a:t>
          </a:r>
        </a:p>
      </dgm:t>
    </dgm:pt>
    <dgm:pt modelId="{026AA6B1-16A4-473E-AC5E-94E7A71D8F4B}" type="parTrans" cxnId="{0E51AEBA-437F-407D-91AB-2F6E04256739}">
      <dgm:prSet/>
      <dgm:spPr/>
      <dgm:t>
        <a:bodyPr/>
        <a:lstStyle/>
        <a:p>
          <a:endParaRPr lang="en-CA"/>
        </a:p>
      </dgm:t>
    </dgm:pt>
    <dgm:pt modelId="{D4C5CCD2-8B3A-4F6F-A062-EFA0202A33C5}" type="sibTrans" cxnId="{0E51AEBA-437F-407D-91AB-2F6E04256739}">
      <dgm:prSet/>
      <dgm:spPr/>
      <dgm:t>
        <a:bodyPr/>
        <a:lstStyle/>
        <a:p>
          <a:endParaRPr lang="en-CA"/>
        </a:p>
      </dgm:t>
    </dgm:pt>
    <dgm:pt modelId="{AC1625F4-C33A-4B50-84CB-CA09D393294F}">
      <dgm:prSet/>
      <dgm:spPr/>
      <dgm:t>
        <a:bodyPr/>
        <a:lstStyle/>
        <a:p>
          <a:pPr rtl="0"/>
          <a:r>
            <a:rPr lang="en-CA" dirty="0"/>
            <a:t>Practice Assessment of Competence at Entry (PACE)</a:t>
          </a:r>
        </a:p>
      </dgm:t>
    </dgm:pt>
    <dgm:pt modelId="{A599DD0F-3ADD-46D7-86A4-CA249110863E}" type="parTrans" cxnId="{A6B1B47B-5E12-44FE-A13A-F19428624465}">
      <dgm:prSet/>
      <dgm:spPr/>
      <dgm:t>
        <a:bodyPr/>
        <a:lstStyle/>
        <a:p>
          <a:endParaRPr lang="en-CA"/>
        </a:p>
      </dgm:t>
    </dgm:pt>
    <dgm:pt modelId="{5650BDDC-1EE9-4212-818C-B2D679A0415D}" type="sibTrans" cxnId="{A6B1B47B-5E12-44FE-A13A-F19428624465}">
      <dgm:prSet/>
      <dgm:spPr/>
      <dgm:t>
        <a:bodyPr/>
        <a:lstStyle/>
        <a:p>
          <a:endParaRPr lang="en-CA"/>
        </a:p>
      </dgm:t>
    </dgm:pt>
    <dgm:pt modelId="{97C478FB-0624-4C57-A2D0-6B261A4AC544}">
      <dgm:prSet/>
      <dgm:spPr/>
      <dgm:t>
        <a:bodyPr/>
        <a:lstStyle/>
        <a:p>
          <a:pPr rtl="0"/>
          <a:r>
            <a:rPr lang="en-CA" dirty="0"/>
            <a:t>University of Toronto</a:t>
          </a:r>
        </a:p>
      </dgm:t>
    </dgm:pt>
    <dgm:pt modelId="{19F699C1-8889-49AA-8D05-F9F7D4915FE5}" type="parTrans" cxnId="{59F80203-7516-4B97-83A4-8D1787145DD8}">
      <dgm:prSet/>
      <dgm:spPr/>
      <dgm:t>
        <a:bodyPr/>
        <a:lstStyle/>
        <a:p>
          <a:endParaRPr lang="en-CA"/>
        </a:p>
      </dgm:t>
    </dgm:pt>
    <dgm:pt modelId="{CA5DA294-793A-471D-8C39-83F8DC76441C}" type="sibTrans" cxnId="{59F80203-7516-4B97-83A4-8D1787145DD8}">
      <dgm:prSet/>
      <dgm:spPr/>
      <dgm:t>
        <a:bodyPr/>
        <a:lstStyle/>
        <a:p>
          <a:endParaRPr lang="en-CA"/>
        </a:p>
      </dgm:t>
    </dgm:pt>
    <dgm:pt modelId="{CE3A6F17-06DF-4231-9975-8190CE219EA8}">
      <dgm:prSet custT="1"/>
      <dgm:spPr/>
      <dgm:t>
        <a:bodyPr/>
        <a:lstStyle/>
        <a:p>
          <a:pPr rtl="0"/>
          <a:r>
            <a:rPr lang="en-CA" sz="1800" dirty="0"/>
            <a:t>Advanced Pharmacy Practice Experience (APPE) in PharmD and PharmD for Pharmacists Programs</a:t>
          </a:r>
        </a:p>
      </dgm:t>
    </dgm:pt>
    <dgm:pt modelId="{62252F37-6884-4778-ADD8-B2A935466053}" type="parTrans" cxnId="{28D203C3-6337-44E5-94B7-21C797975C2D}">
      <dgm:prSet/>
      <dgm:spPr/>
      <dgm:t>
        <a:bodyPr/>
        <a:lstStyle/>
        <a:p>
          <a:endParaRPr lang="en-CA"/>
        </a:p>
      </dgm:t>
    </dgm:pt>
    <dgm:pt modelId="{CB934238-1F87-4D8F-8FFF-9E1DB73A2EE0}" type="sibTrans" cxnId="{28D203C3-6337-44E5-94B7-21C797975C2D}">
      <dgm:prSet/>
      <dgm:spPr/>
      <dgm:t>
        <a:bodyPr/>
        <a:lstStyle/>
        <a:p>
          <a:endParaRPr lang="en-CA"/>
        </a:p>
      </dgm:t>
    </dgm:pt>
    <dgm:pt modelId="{CA3B7DB2-BC23-4680-AA63-2BF7607DEFEE}">
      <dgm:prSet custT="1"/>
      <dgm:spPr/>
      <dgm:t>
        <a:bodyPr/>
        <a:lstStyle/>
        <a:p>
          <a:pPr marL="171450" indent="0" defTabSz="800100" rtl="0">
            <a:lnSpc>
              <a:spcPct val="90000"/>
            </a:lnSpc>
            <a:spcBef>
              <a:spcPct val="0"/>
            </a:spcBef>
            <a:spcAft>
              <a:spcPct val="15000"/>
            </a:spcAft>
            <a:buNone/>
          </a:pPr>
          <a:endParaRPr lang="en-CA" sz="1200" dirty="0"/>
        </a:p>
      </dgm:t>
    </dgm:pt>
    <dgm:pt modelId="{44CE1BCF-9932-44DE-B345-9CA9C89BA2A7}" type="parTrans" cxnId="{D2B28E58-2D6D-4A37-8329-CFF8377D0041}">
      <dgm:prSet/>
      <dgm:spPr/>
      <dgm:t>
        <a:bodyPr/>
        <a:lstStyle/>
        <a:p>
          <a:endParaRPr lang="en-US"/>
        </a:p>
      </dgm:t>
    </dgm:pt>
    <dgm:pt modelId="{6B11E3B6-E4E7-46F9-A620-47686AEAC4A9}" type="sibTrans" cxnId="{D2B28E58-2D6D-4A37-8329-CFF8377D0041}">
      <dgm:prSet/>
      <dgm:spPr/>
      <dgm:t>
        <a:bodyPr/>
        <a:lstStyle/>
        <a:p>
          <a:endParaRPr lang="en-US"/>
        </a:p>
      </dgm:t>
    </dgm:pt>
    <dgm:pt modelId="{EAEE8D52-5125-4E40-B678-747A6E459DA8}" type="pres">
      <dgm:prSet presAssocID="{36CB4A23-9DF1-4C4F-AFA8-EB8898FD8071}" presName="Name0" presStyleCnt="0">
        <dgm:presLayoutVars>
          <dgm:dir/>
          <dgm:animLvl val="lvl"/>
          <dgm:resizeHandles val="exact"/>
        </dgm:presLayoutVars>
      </dgm:prSet>
      <dgm:spPr/>
    </dgm:pt>
    <dgm:pt modelId="{F5CEDF0B-B2B6-49AB-8375-5D9F3D311793}" type="pres">
      <dgm:prSet presAssocID="{97C478FB-0624-4C57-A2D0-6B261A4AC544}" presName="linNode" presStyleCnt="0"/>
      <dgm:spPr/>
    </dgm:pt>
    <dgm:pt modelId="{222F7360-6F1A-4CCE-B8A1-9AF5E2D69AC0}" type="pres">
      <dgm:prSet presAssocID="{97C478FB-0624-4C57-A2D0-6B261A4AC544}" presName="parentText" presStyleLbl="node1" presStyleIdx="0" presStyleCnt="4">
        <dgm:presLayoutVars>
          <dgm:chMax val="1"/>
          <dgm:bulletEnabled val="1"/>
        </dgm:presLayoutVars>
      </dgm:prSet>
      <dgm:spPr/>
    </dgm:pt>
    <dgm:pt modelId="{A4997B5B-D26F-40B7-B1B4-DDF19BE532CC}" type="pres">
      <dgm:prSet presAssocID="{97C478FB-0624-4C57-A2D0-6B261A4AC544}" presName="descendantText" presStyleLbl="alignAccFollowNode1" presStyleIdx="0" presStyleCnt="4" custScaleY="157259">
        <dgm:presLayoutVars>
          <dgm:bulletEnabled val="1"/>
        </dgm:presLayoutVars>
      </dgm:prSet>
      <dgm:spPr/>
    </dgm:pt>
    <dgm:pt modelId="{859EEB45-B18B-46FD-98E5-E071AEB8E3D6}" type="pres">
      <dgm:prSet presAssocID="{CA5DA294-793A-471D-8C39-83F8DC76441C}" presName="sp" presStyleCnt="0"/>
      <dgm:spPr/>
    </dgm:pt>
    <dgm:pt modelId="{A4DCC5CB-EC36-4607-98D4-B749998E1A10}" type="pres">
      <dgm:prSet presAssocID="{9AF535F8-5233-4B22-80A8-932287E873A1}" presName="linNode" presStyleCnt="0"/>
      <dgm:spPr/>
    </dgm:pt>
    <dgm:pt modelId="{6673E70E-F395-4601-9F88-5ACEE48D1BC8}" type="pres">
      <dgm:prSet presAssocID="{9AF535F8-5233-4B22-80A8-932287E873A1}" presName="parentText" presStyleLbl="node1" presStyleIdx="1" presStyleCnt="4">
        <dgm:presLayoutVars>
          <dgm:chMax val="1"/>
          <dgm:bulletEnabled val="1"/>
        </dgm:presLayoutVars>
      </dgm:prSet>
      <dgm:spPr/>
    </dgm:pt>
    <dgm:pt modelId="{4014E8AA-CFC0-4CA0-B74F-8C39878A3E02}" type="pres">
      <dgm:prSet presAssocID="{9AF535F8-5233-4B22-80A8-932287E873A1}" presName="descendantText" presStyleLbl="alignAccFollowNode1" presStyleIdx="1" presStyleCnt="4">
        <dgm:presLayoutVars>
          <dgm:bulletEnabled val="1"/>
        </dgm:presLayoutVars>
      </dgm:prSet>
      <dgm:spPr/>
    </dgm:pt>
    <dgm:pt modelId="{91B8D23F-2CF6-4C0E-8E3A-8787F449DAA4}" type="pres">
      <dgm:prSet presAssocID="{6221A1B0-BD87-46DF-AADD-8DD5DE859A88}" presName="sp" presStyleCnt="0"/>
      <dgm:spPr/>
    </dgm:pt>
    <dgm:pt modelId="{059AEEEE-08E2-4C50-8E1A-BEDFCCC845BA}" type="pres">
      <dgm:prSet presAssocID="{4A853A5A-2187-44EE-A84F-9F781DD3F94A}" presName="linNode" presStyleCnt="0"/>
      <dgm:spPr/>
    </dgm:pt>
    <dgm:pt modelId="{4E746D55-9717-43C1-A17C-50E2F00C5AD7}" type="pres">
      <dgm:prSet presAssocID="{4A853A5A-2187-44EE-A84F-9F781DD3F94A}" presName="parentText" presStyleLbl="node1" presStyleIdx="2" presStyleCnt="4">
        <dgm:presLayoutVars>
          <dgm:chMax val="1"/>
          <dgm:bulletEnabled val="1"/>
        </dgm:presLayoutVars>
      </dgm:prSet>
      <dgm:spPr/>
    </dgm:pt>
    <dgm:pt modelId="{2EEF0593-8290-4ACD-BB92-C45685A49025}" type="pres">
      <dgm:prSet presAssocID="{4A853A5A-2187-44EE-A84F-9F781DD3F94A}" presName="descendantText" presStyleLbl="alignAccFollowNode1" presStyleIdx="2" presStyleCnt="4">
        <dgm:presLayoutVars>
          <dgm:bulletEnabled val="1"/>
        </dgm:presLayoutVars>
      </dgm:prSet>
      <dgm:spPr/>
    </dgm:pt>
    <dgm:pt modelId="{443F8F68-0F8A-498F-AA4F-60726400F563}" type="pres">
      <dgm:prSet presAssocID="{C636C614-EAEA-4BC2-8EC0-8BF88A6981D3}" presName="sp" presStyleCnt="0"/>
      <dgm:spPr/>
    </dgm:pt>
    <dgm:pt modelId="{367F5AD2-3DCE-4D19-9E38-873B5DD1FAD1}" type="pres">
      <dgm:prSet presAssocID="{7C46E93C-CD63-4404-AD89-4BE862473A94}" presName="linNode" presStyleCnt="0"/>
      <dgm:spPr/>
    </dgm:pt>
    <dgm:pt modelId="{F5428DB4-AECC-4FD5-B07A-E83AB9586729}" type="pres">
      <dgm:prSet presAssocID="{7C46E93C-CD63-4404-AD89-4BE862473A94}" presName="parentText" presStyleLbl="node1" presStyleIdx="3" presStyleCnt="4">
        <dgm:presLayoutVars>
          <dgm:chMax val="1"/>
          <dgm:bulletEnabled val="1"/>
        </dgm:presLayoutVars>
      </dgm:prSet>
      <dgm:spPr/>
    </dgm:pt>
    <dgm:pt modelId="{00ADD458-6356-401B-8404-C8981530105E}" type="pres">
      <dgm:prSet presAssocID="{7C46E93C-CD63-4404-AD89-4BE862473A94}" presName="descendantText" presStyleLbl="alignAccFollowNode1" presStyleIdx="3" presStyleCnt="4">
        <dgm:presLayoutVars>
          <dgm:bulletEnabled val="1"/>
        </dgm:presLayoutVars>
      </dgm:prSet>
      <dgm:spPr/>
    </dgm:pt>
  </dgm:ptLst>
  <dgm:cxnLst>
    <dgm:cxn modelId="{59F80203-7516-4B97-83A4-8D1787145DD8}" srcId="{36CB4A23-9DF1-4C4F-AFA8-EB8898FD8071}" destId="{97C478FB-0624-4C57-A2D0-6B261A4AC544}" srcOrd="0" destOrd="0" parTransId="{19F699C1-8889-49AA-8D05-F9F7D4915FE5}" sibTransId="{CA5DA294-793A-471D-8C39-83F8DC76441C}"/>
    <dgm:cxn modelId="{B35D2F0C-F985-4396-AED3-CE9A4B7CADC3}" type="presOf" srcId="{97C478FB-0624-4C57-A2D0-6B261A4AC544}" destId="{222F7360-6F1A-4CCE-B8A1-9AF5E2D69AC0}" srcOrd="0" destOrd="0" presId="urn:microsoft.com/office/officeart/2005/8/layout/vList5"/>
    <dgm:cxn modelId="{31908B0D-FF9A-4483-B974-CE3BF4CA588C}" type="presOf" srcId="{4F1EBA72-7544-4AD7-8F2F-378F509C4277}" destId="{4014E8AA-CFC0-4CA0-B74F-8C39878A3E02}" srcOrd="0" destOrd="0" presId="urn:microsoft.com/office/officeart/2005/8/layout/vList5"/>
    <dgm:cxn modelId="{0FB9222D-7693-4520-9882-5A6610B8B0C4}" type="presOf" srcId="{9AF535F8-5233-4B22-80A8-932287E873A1}" destId="{6673E70E-F395-4601-9F88-5ACEE48D1BC8}" srcOrd="0" destOrd="0" presId="urn:microsoft.com/office/officeart/2005/8/layout/vList5"/>
    <dgm:cxn modelId="{36ECA73D-B6B0-472D-B58B-89130F9425E1}" srcId="{9AF535F8-5233-4B22-80A8-932287E873A1}" destId="{4F1EBA72-7544-4AD7-8F2F-378F509C4277}" srcOrd="0" destOrd="0" parTransId="{61F8BDE2-3AC8-40E6-A383-4857B67A6BC6}" sibTransId="{0E5E2AC3-B48F-4D1D-A165-0AED16785E21}"/>
    <dgm:cxn modelId="{A07C203F-6681-4372-BB4C-19DD3972AB60}" type="presOf" srcId="{36CB4A23-9DF1-4C4F-AFA8-EB8898FD8071}" destId="{EAEE8D52-5125-4E40-B678-747A6E459DA8}" srcOrd="0" destOrd="0" presId="urn:microsoft.com/office/officeart/2005/8/layout/vList5"/>
    <dgm:cxn modelId="{72B57160-D5C5-4A6F-88A6-E3B1612B2E89}" type="presOf" srcId="{4A853A5A-2187-44EE-A84F-9F781DD3F94A}" destId="{4E746D55-9717-43C1-A17C-50E2F00C5AD7}" srcOrd="0" destOrd="0" presId="urn:microsoft.com/office/officeart/2005/8/layout/vList5"/>
    <dgm:cxn modelId="{CE9F6A62-D156-4B84-B03C-09051E4D9541}" srcId="{4A853A5A-2187-44EE-A84F-9F781DD3F94A}" destId="{E52658BC-6448-44D4-BB25-09ED90580FDC}" srcOrd="1" destOrd="0" parTransId="{7677A8EF-2428-49D6-B1E5-1C5B5973D53A}" sibTransId="{B71FC848-8988-43E3-ABA5-1F47209AD9C6}"/>
    <dgm:cxn modelId="{BFE6F548-7ED1-4EAC-8698-DAAD27922CA7}" srcId="{36CB4A23-9DF1-4C4F-AFA8-EB8898FD8071}" destId="{4A853A5A-2187-44EE-A84F-9F781DD3F94A}" srcOrd="2" destOrd="0" parTransId="{612EB0C1-09A7-42AA-8B18-7C3DA51AB4DB}" sibTransId="{C636C614-EAEA-4BC2-8EC0-8BF88A6981D3}"/>
    <dgm:cxn modelId="{D2B28E58-2D6D-4A37-8329-CFF8377D0041}" srcId="{4A853A5A-2187-44EE-A84F-9F781DD3F94A}" destId="{CA3B7DB2-BC23-4680-AA63-2BF7607DEFEE}" srcOrd="0" destOrd="0" parTransId="{44CE1BCF-9932-44DE-B345-9CA9C89BA2A7}" sibTransId="{6B11E3B6-E4E7-46F9-A620-47686AEAC4A9}"/>
    <dgm:cxn modelId="{A6B1B47B-5E12-44FE-A13A-F19428624465}" srcId="{7C46E93C-CD63-4404-AD89-4BE862473A94}" destId="{AC1625F4-C33A-4B50-84CB-CA09D393294F}" srcOrd="0" destOrd="0" parTransId="{A599DD0F-3ADD-46D7-86A4-CA249110863E}" sibTransId="{5650BDDC-1EE9-4212-818C-B2D679A0415D}"/>
    <dgm:cxn modelId="{D2EA768E-4FC9-4586-B64F-45C308B99F0D}" type="presOf" srcId="{AC1625F4-C33A-4B50-84CB-CA09D393294F}" destId="{00ADD458-6356-401B-8404-C8981530105E}" srcOrd="0" destOrd="0" presId="urn:microsoft.com/office/officeart/2005/8/layout/vList5"/>
    <dgm:cxn modelId="{052FB29C-BCB4-438D-80B2-98C209D5CF96}" type="presOf" srcId="{E52658BC-6448-44D4-BB25-09ED90580FDC}" destId="{2EEF0593-8290-4ACD-BB92-C45685A49025}" srcOrd="0" destOrd="1" presId="urn:microsoft.com/office/officeart/2005/8/layout/vList5"/>
    <dgm:cxn modelId="{46BABCAA-7952-4270-9AB4-668073B43510}" srcId="{36CB4A23-9DF1-4C4F-AFA8-EB8898FD8071}" destId="{9AF535F8-5233-4B22-80A8-932287E873A1}" srcOrd="1" destOrd="0" parTransId="{3F135E40-7EE8-4732-BC48-FA58102D19D6}" sibTransId="{6221A1B0-BD87-46DF-AADD-8DD5DE859A88}"/>
    <dgm:cxn modelId="{0E51AEBA-437F-407D-91AB-2F6E04256739}" srcId="{36CB4A23-9DF1-4C4F-AFA8-EB8898FD8071}" destId="{7C46E93C-CD63-4404-AD89-4BE862473A94}" srcOrd="3" destOrd="0" parTransId="{026AA6B1-16A4-473E-AC5E-94E7A71D8F4B}" sibTransId="{D4C5CCD2-8B3A-4F6F-A062-EFA0202A33C5}"/>
    <dgm:cxn modelId="{28D203C3-6337-44E5-94B7-21C797975C2D}" srcId="{97C478FB-0624-4C57-A2D0-6B261A4AC544}" destId="{CE3A6F17-06DF-4231-9975-8190CE219EA8}" srcOrd="0" destOrd="0" parTransId="{62252F37-6884-4778-ADD8-B2A935466053}" sibTransId="{CB934238-1F87-4D8F-8FFF-9E1DB73A2EE0}"/>
    <dgm:cxn modelId="{6B1F61CB-75E0-42D9-8EBF-20DAC9834400}" type="presOf" srcId="{CE3A6F17-06DF-4231-9975-8190CE219EA8}" destId="{A4997B5B-D26F-40B7-B1B4-DDF19BE532CC}" srcOrd="0" destOrd="0" presId="urn:microsoft.com/office/officeart/2005/8/layout/vList5"/>
    <dgm:cxn modelId="{624878F5-E203-46FB-8BB4-DEDFBF9B7FC1}" type="presOf" srcId="{7C46E93C-CD63-4404-AD89-4BE862473A94}" destId="{F5428DB4-AECC-4FD5-B07A-E83AB9586729}" srcOrd="0" destOrd="0" presId="urn:microsoft.com/office/officeart/2005/8/layout/vList5"/>
    <dgm:cxn modelId="{3E73F4F5-968E-4A18-A6B6-C80CDDC8866B}" type="presOf" srcId="{CA3B7DB2-BC23-4680-AA63-2BF7607DEFEE}" destId="{2EEF0593-8290-4ACD-BB92-C45685A49025}" srcOrd="0" destOrd="0" presId="urn:microsoft.com/office/officeart/2005/8/layout/vList5"/>
    <dgm:cxn modelId="{B045FA27-D2BA-4C80-8A61-EC3FAE7AA30B}" type="presParOf" srcId="{EAEE8D52-5125-4E40-B678-747A6E459DA8}" destId="{F5CEDF0B-B2B6-49AB-8375-5D9F3D311793}" srcOrd="0" destOrd="0" presId="urn:microsoft.com/office/officeart/2005/8/layout/vList5"/>
    <dgm:cxn modelId="{8018F807-5677-400D-A44B-64CB91592D7E}" type="presParOf" srcId="{F5CEDF0B-B2B6-49AB-8375-5D9F3D311793}" destId="{222F7360-6F1A-4CCE-B8A1-9AF5E2D69AC0}" srcOrd="0" destOrd="0" presId="urn:microsoft.com/office/officeart/2005/8/layout/vList5"/>
    <dgm:cxn modelId="{85662925-2EEA-40D9-B7EE-656DE87413D0}" type="presParOf" srcId="{F5CEDF0B-B2B6-49AB-8375-5D9F3D311793}" destId="{A4997B5B-D26F-40B7-B1B4-DDF19BE532CC}" srcOrd="1" destOrd="0" presId="urn:microsoft.com/office/officeart/2005/8/layout/vList5"/>
    <dgm:cxn modelId="{403A5F8E-0D31-4593-835B-B6180878CB5A}" type="presParOf" srcId="{EAEE8D52-5125-4E40-B678-747A6E459DA8}" destId="{859EEB45-B18B-46FD-98E5-E071AEB8E3D6}" srcOrd="1" destOrd="0" presId="urn:microsoft.com/office/officeart/2005/8/layout/vList5"/>
    <dgm:cxn modelId="{6C0384FE-F512-471E-82D4-F6A83448E368}" type="presParOf" srcId="{EAEE8D52-5125-4E40-B678-747A6E459DA8}" destId="{A4DCC5CB-EC36-4607-98D4-B749998E1A10}" srcOrd="2" destOrd="0" presId="urn:microsoft.com/office/officeart/2005/8/layout/vList5"/>
    <dgm:cxn modelId="{1A90EE4C-212D-4B28-B014-74D41497C595}" type="presParOf" srcId="{A4DCC5CB-EC36-4607-98D4-B749998E1A10}" destId="{6673E70E-F395-4601-9F88-5ACEE48D1BC8}" srcOrd="0" destOrd="0" presId="urn:microsoft.com/office/officeart/2005/8/layout/vList5"/>
    <dgm:cxn modelId="{60C9BCEE-7D1C-40F7-9BED-34230744309A}" type="presParOf" srcId="{A4DCC5CB-EC36-4607-98D4-B749998E1A10}" destId="{4014E8AA-CFC0-4CA0-B74F-8C39878A3E02}" srcOrd="1" destOrd="0" presId="urn:microsoft.com/office/officeart/2005/8/layout/vList5"/>
    <dgm:cxn modelId="{8070EA70-685A-4343-AB3A-9D59156666F7}" type="presParOf" srcId="{EAEE8D52-5125-4E40-B678-747A6E459DA8}" destId="{91B8D23F-2CF6-4C0E-8E3A-8787F449DAA4}" srcOrd="3" destOrd="0" presId="urn:microsoft.com/office/officeart/2005/8/layout/vList5"/>
    <dgm:cxn modelId="{B364E021-F20C-4997-8E6C-C51B8E39683C}" type="presParOf" srcId="{EAEE8D52-5125-4E40-B678-747A6E459DA8}" destId="{059AEEEE-08E2-4C50-8E1A-BEDFCCC845BA}" srcOrd="4" destOrd="0" presId="urn:microsoft.com/office/officeart/2005/8/layout/vList5"/>
    <dgm:cxn modelId="{F1311AF2-F7DE-4AE6-A866-50FD637D0F5F}" type="presParOf" srcId="{059AEEEE-08E2-4C50-8E1A-BEDFCCC845BA}" destId="{4E746D55-9717-43C1-A17C-50E2F00C5AD7}" srcOrd="0" destOrd="0" presId="urn:microsoft.com/office/officeart/2005/8/layout/vList5"/>
    <dgm:cxn modelId="{D5362BEA-3630-47C2-BD8B-2BADDCD11A8C}" type="presParOf" srcId="{059AEEEE-08E2-4C50-8E1A-BEDFCCC845BA}" destId="{2EEF0593-8290-4ACD-BB92-C45685A49025}" srcOrd="1" destOrd="0" presId="urn:microsoft.com/office/officeart/2005/8/layout/vList5"/>
    <dgm:cxn modelId="{D69C5385-CCCE-459C-BE6E-80D1C8B0D0DC}" type="presParOf" srcId="{EAEE8D52-5125-4E40-B678-747A6E459DA8}" destId="{443F8F68-0F8A-498F-AA4F-60726400F563}" srcOrd="5" destOrd="0" presId="urn:microsoft.com/office/officeart/2005/8/layout/vList5"/>
    <dgm:cxn modelId="{F483523B-8A36-45A3-98DD-E853A060EBB5}" type="presParOf" srcId="{EAEE8D52-5125-4E40-B678-747A6E459DA8}" destId="{367F5AD2-3DCE-4D19-9E38-873B5DD1FAD1}" srcOrd="6" destOrd="0" presId="urn:microsoft.com/office/officeart/2005/8/layout/vList5"/>
    <dgm:cxn modelId="{BC1E3E88-FA48-4F33-B7AA-4EA341E39324}" type="presParOf" srcId="{367F5AD2-3DCE-4D19-9E38-873B5DD1FAD1}" destId="{F5428DB4-AECC-4FD5-B07A-E83AB9586729}" srcOrd="0" destOrd="0" presId="urn:microsoft.com/office/officeart/2005/8/layout/vList5"/>
    <dgm:cxn modelId="{339E431E-B48C-4B94-B832-AB97B4E0F423}" type="presParOf" srcId="{367F5AD2-3DCE-4D19-9E38-873B5DD1FAD1}" destId="{00ADD458-6356-401B-8404-C8981530105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46547A-A0F7-4957-AD3C-3372D42C94A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CA"/>
        </a:p>
      </dgm:t>
    </dgm:pt>
    <dgm:pt modelId="{BD8A63A5-CBC8-4377-BCB9-2E668208814E}">
      <dgm:prSet/>
      <dgm:spPr/>
      <dgm:t>
        <a:bodyPr/>
        <a:lstStyle/>
        <a:p>
          <a:pPr rtl="0"/>
          <a:r>
            <a:rPr lang="en-US" dirty="0"/>
            <a:t>Provides guidance for expected level of patient care responsibilities</a:t>
          </a:r>
        </a:p>
      </dgm:t>
    </dgm:pt>
    <dgm:pt modelId="{7F993F66-F212-4F9B-B899-F653114C3794}" type="parTrans" cxnId="{6DFB031E-29A6-4D72-B2FE-CAE1B6BB90C0}">
      <dgm:prSet/>
      <dgm:spPr/>
      <dgm:t>
        <a:bodyPr/>
        <a:lstStyle/>
        <a:p>
          <a:endParaRPr lang="en-CA"/>
        </a:p>
      </dgm:t>
    </dgm:pt>
    <dgm:pt modelId="{D879B661-C4A2-44AA-9511-72841BD840E5}" type="sibTrans" cxnId="{6DFB031E-29A6-4D72-B2FE-CAE1B6BB90C0}">
      <dgm:prSet/>
      <dgm:spPr/>
      <dgm:t>
        <a:bodyPr/>
        <a:lstStyle/>
        <a:p>
          <a:endParaRPr lang="en-CA"/>
        </a:p>
      </dgm:t>
    </dgm:pt>
    <dgm:pt modelId="{500BC78C-0B1C-48FE-89F2-A81C4C2B1854}">
      <dgm:prSet/>
      <dgm:spPr/>
      <dgm:t>
        <a:bodyPr/>
        <a:lstStyle/>
        <a:p>
          <a:r>
            <a:rPr lang="en-US" dirty="0"/>
            <a:t>Specific for institution and community pharmacy practice</a:t>
          </a:r>
          <a:endParaRPr lang="en-CA" dirty="0"/>
        </a:p>
      </dgm:t>
    </dgm:pt>
    <dgm:pt modelId="{5B843F3F-5366-4B34-A362-27AB06C77035}" type="parTrans" cxnId="{4324A1B2-7500-47D6-80FA-9E8D402A2EFB}">
      <dgm:prSet/>
      <dgm:spPr/>
      <dgm:t>
        <a:bodyPr/>
        <a:lstStyle/>
        <a:p>
          <a:endParaRPr lang="en-CA"/>
        </a:p>
      </dgm:t>
    </dgm:pt>
    <dgm:pt modelId="{571ED4A5-8A82-422A-92CD-B3EFECF796FE}" type="sibTrans" cxnId="{4324A1B2-7500-47D6-80FA-9E8D402A2EFB}">
      <dgm:prSet/>
      <dgm:spPr/>
      <dgm:t>
        <a:bodyPr/>
        <a:lstStyle/>
        <a:p>
          <a:endParaRPr lang="en-CA"/>
        </a:p>
      </dgm:t>
    </dgm:pt>
    <dgm:pt modelId="{1C47A48A-448F-4700-87A7-09C4108EF8A0}">
      <dgm:prSet/>
      <dgm:spPr/>
      <dgm:t>
        <a:bodyPr/>
        <a:lstStyle/>
        <a:p>
          <a:pPr rtl="0"/>
          <a:r>
            <a:rPr lang="en-US" dirty="0"/>
            <a:t>Acknowledges patient complexity and care needs</a:t>
          </a:r>
          <a:endParaRPr lang="en-CA" dirty="0"/>
        </a:p>
      </dgm:t>
    </dgm:pt>
    <dgm:pt modelId="{9B84DC1A-DC3B-4B8F-9967-387F4C12FDCD}" type="parTrans" cxnId="{F652DB49-80EB-46EF-9672-C7E597EFA116}">
      <dgm:prSet/>
      <dgm:spPr/>
      <dgm:t>
        <a:bodyPr/>
        <a:lstStyle/>
        <a:p>
          <a:endParaRPr lang="en-CA"/>
        </a:p>
      </dgm:t>
    </dgm:pt>
    <dgm:pt modelId="{45F89F91-B109-43A3-A697-AD5D6A0BDACF}" type="sibTrans" cxnId="{F652DB49-80EB-46EF-9672-C7E597EFA116}">
      <dgm:prSet/>
      <dgm:spPr/>
      <dgm:t>
        <a:bodyPr/>
        <a:lstStyle/>
        <a:p>
          <a:endParaRPr lang="en-CA"/>
        </a:p>
      </dgm:t>
    </dgm:pt>
    <dgm:pt modelId="{D6B1DDCB-9F28-4A03-876C-A590034F48C4}">
      <dgm:prSet/>
      <dgm:spPr/>
      <dgm:t>
        <a:bodyPr/>
        <a:lstStyle/>
        <a:p>
          <a:pPr rtl="0"/>
          <a:r>
            <a:rPr lang="en-US" dirty="0"/>
            <a:t>Adaptable to patient care setting</a:t>
          </a:r>
          <a:endParaRPr lang="en-CA" dirty="0"/>
        </a:p>
      </dgm:t>
    </dgm:pt>
    <dgm:pt modelId="{F0214E40-D087-4FA7-BBC8-F85B9A5C6516}" type="parTrans" cxnId="{B8E9715B-69A3-42C4-B266-147669F87239}">
      <dgm:prSet/>
      <dgm:spPr/>
      <dgm:t>
        <a:bodyPr/>
        <a:lstStyle/>
        <a:p>
          <a:endParaRPr lang="en-CA"/>
        </a:p>
      </dgm:t>
    </dgm:pt>
    <dgm:pt modelId="{44268164-54A4-4091-AA06-58A155BEC516}" type="sibTrans" cxnId="{B8E9715B-69A3-42C4-B266-147669F87239}">
      <dgm:prSet/>
      <dgm:spPr/>
      <dgm:t>
        <a:bodyPr/>
        <a:lstStyle/>
        <a:p>
          <a:endParaRPr lang="en-CA"/>
        </a:p>
      </dgm:t>
    </dgm:pt>
    <dgm:pt modelId="{DC374610-C015-4720-94FF-F6A74766714D}">
      <dgm:prSet/>
      <dgm:spPr/>
      <dgm:t>
        <a:bodyPr/>
        <a:lstStyle/>
        <a:p>
          <a:pPr rtl="0"/>
          <a:r>
            <a:rPr lang="en-US" dirty="0"/>
            <a:t>Expectations must be discussed and outlined in learning contract</a:t>
          </a:r>
          <a:endParaRPr lang="en-CA" dirty="0"/>
        </a:p>
      </dgm:t>
    </dgm:pt>
    <dgm:pt modelId="{26FDA30C-F8BD-4B7C-9C19-A00AC5D612E8}" type="parTrans" cxnId="{CA8772A2-1CA2-44CE-ABE9-03FFF03FFCA8}">
      <dgm:prSet/>
      <dgm:spPr/>
      <dgm:t>
        <a:bodyPr/>
        <a:lstStyle/>
        <a:p>
          <a:endParaRPr lang="en-CA"/>
        </a:p>
      </dgm:t>
    </dgm:pt>
    <dgm:pt modelId="{BC4935B6-3B68-4303-B315-E53D6FB3DE3E}" type="sibTrans" cxnId="{CA8772A2-1CA2-44CE-ABE9-03FFF03FFCA8}">
      <dgm:prSet/>
      <dgm:spPr/>
      <dgm:t>
        <a:bodyPr/>
        <a:lstStyle/>
        <a:p>
          <a:endParaRPr lang="en-CA"/>
        </a:p>
      </dgm:t>
    </dgm:pt>
    <dgm:pt modelId="{BED759C2-BBC0-4685-BEAB-21D428BA09BD}" type="pres">
      <dgm:prSet presAssocID="{A346547A-A0F7-4957-AD3C-3372D42C94A9}" presName="vert0" presStyleCnt="0">
        <dgm:presLayoutVars>
          <dgm:dir/>
          <dgm:animOne val="branch"/>
          <dgm:animLvl val="lvl"/>
        </dgm:presLayoutVars>
      </dgm:prSet>
      <dgm:spPr/>
    </dgm:pt>
    <dgm:pt modelId="{23C92A41-471A-405F-A815-5CEDD501A5AE}" type="pres">
      <dgm:prSet presAssocID="{BD8A63A5-CBC8-4377-BCB9-2E668208814E}" presName="thickLine" presStyleLbl="alignNode1" presStyleIdx="0" presStyleCnt="5"/>
      <dgm:spPr/>
    </dgm:pt>
    <dgm:pt modelId="{CA712359-C6B8-403B-849B-AEEA79AF4989}" type="pres">
      <dgm:prSet presAssocID="{BD8A63A5-CBC8-4377-BCB9-2E668208814E}" presName="horz1" presStyleCnt="0"/>
      <dgm:spPr/>
    </dgm:pt>
    <dgm:pt modelId="{F08D869F-59DD-4EB8-9A9D-0CB851B19A14}" type="pres">
      <dgm:prSet presAssocID="{BD8A63A5-CBC8-4377-BCB9-2E668208814E}" presName="tx1" presStyleLbl="revTx" presStyleIdx="0" presStyleCnt="5"/>
      <dgm:spPr/>
    </dgm:pt>
    <dgm:pt modelId="{B12494ED-DB55-4EE4-94FE-9E00B68BB568}" type="pres">
      <dgm:prSet presAssocID="{BD8A63A5-CBC8-4377-BCB9-2E668208814E}" presName="vert1" presStyleCnt="0"/>
      <dgm:spPr/>
    </dgm:pt>
    <dgm:pt modelId="{8D840393-3578-49DA-B9C5-82E248966644}" type="pres">
      <dgm:prSet presAssocID="{500BC78C-0B1C-48FE-89F2-A81C4C2B1854}" presName="thickLine" presStyleLbl="alignNode1" presStyleIdx="1" presStyleCnt="5"/>
      <dgm:spPr/>
    </dgm:pt>
    <dgm:pt modelId="{C3DD25AC-FFE4-4BBB-A1A7-518B4D6FE500}" type="pres">
      <dgm:prSet presAssocID="{500BC78C-0B1C-48FE-89F2-A81C4C2B1854}" presName="horz1" presStyleCnt="0"/>
      <dgm:spPr/>
    </dgm:pt>
    <dgm:pt modelId="{B0363548-40CE-4D86-92D7-B33501F4932F}" type="pres">
      <dgm:prSet presAssocID="{500BC78C-0B1C-48FE-89F2-A81C4C2B1854}" presName="tx1" presStyleLbl="revTx" presStyleIdx="1" presStyleCnt="5"/>
      <dgm:spPr/>
    </dgm:pt>
    <dgm:pt modelId="{57E68D6E-D783-4531-AF41-7E9991275D85}" type="pres">
      <dgm:prSet presAssocID="{500BC78C-0B1C-48FE-89F2-A81C4C2B1854}" presName="vert1" presStyleCnt="0"/>
      <dgm:spPr/>
    </dgm:pt>
    <dgm:pt modelId="{3DF45406-4B86-4ED2-B605-F67815DB8C87}" type="pres">
      <dgm:prSet presAssocID="{1C47A48A-448F-4700-87A7-09C4108EF8A0}" presName="thickLine" presStyleLbl="alignNode1" presStyleIdx="2" presStyleCnt="5"/>
      <dgm:spPr/>
    </dgm:pt>
    <dgm:pt modelId="{AA7BC506-C0FA-4CA7-AECD-E1A652A91AA3}" type="pres">
      <dgm:prSet presAssocID="{1C47A48A-448F-4700-87A7-09C4108EF8A0}" presName="horz1" presStyleCnt="0"/>
      <dgm:spPr/>
    </dgm:pt>
    <dgm:pt modelId="{0B39F85E-4127-4829-8C20-3CF08C2484AD}" type="pres">
      <dgm:prSet presAssocID="{1C47A48A-448F-4700-87A7-09C4108EF8A0}" presName="tx1" presStyleLbl="revTx" presStyleIdx="2" presStyleCnt="5"/>
      <dgm:spPr/>
    </dgm:pt>
    <dgm:pt modelId="{894677FC-4B60-466E-A293-847D5CD73FCB}" type="pres">
      <dgm:prSet presAssocID="{1C47A48A-448F-4700-87A7-09C4108EF8A0}" presName="vert1" presStyleCnt="0"/>
      <dgm:spPr/>
    </dgm:pt>
    <dgm:pt modelId="{E80F3A7F-79D8-42A2-B18E-AAC107251EFA}" type="pres">
      <dgm:prSet presAssocID="{D6B1DDCB-9F28-4A03-876C-A590034F48C4}" presName="thickLine" presStyleLbl="alignNode1" presStyleIdx="3" presStyleCnt="5"/>
      <dgm:spPr/>
    </dgm:pt>
    <dgm:pt modelId="{B5964DE1-64CF-4199-86F0-8DFE660FBFC4}" type="pres">
      <dgm:prSet presAssocID="{D6B1DDCB-9F28-4A03-876C-A590034F48C4}" presName="horz1" presStyleCnt="0"/>
      <dgm:spPr/>
    </dgm:pt>
    <dgm:pt modelId="{80250715-C946-43E0-890B-515AC4C3C761}" type="pres">
      <dgm:prSet presAssocID="{D6B1DDCB-9F28-4A03-876C-A590034F48C4}" presName="tx1" presStyleLbl="revTx" presStyleIdx="3" presStyleCnt="5"/>
      <dgm:spPr/>
    </dgm:pt>
    <dgm:pt modelId="{4CA179A3-BFBF-4BB6-9946-6E3A3A167AFC}" type="pres">
      <dgm:prSet presAssocID="{D6B1DDCB-9F28-4A03-876C-A590034F48C4}" presName="vert1" presStyleCnt="0"/>
      <dgm:spPr/>
    </dgm:pt>
    <dgm:pt modelId="{6C37B930-42D2-4FC4-8433-8A5349382D48}" type="pres">
      <dgm:prSet presAssocID="{DC374610-C015-4720-94FF-F6A74766714D}" presName="thickLine" presStyleLbl="alignNode1" presStyleIdx="4" presStyleCnt="5"/>
      <dgm:spPr/>
    </dgm:pt>
    <dgm:pt modelId="{3725A001-CFBC-4411-9DAE-80F36F058A25}" type="pres">
      <dgm:prSet presAssocID="{DC374610-C015-4720-94FF-F6A74766714D}" presName="horz1" presStyleCnt="0"/>
      <dgm:spPr/>
    </dgm:pt>
    <dgm:pt modelId="{D272C2BE-9A63-4857-ADF6-97C2F9ADDF5F}" type="pres">
      <dgm:prSet presAssocID="{DC374610-C015-4720-94FF-F6A74766714D}" presName="tx1" presStyleLbl="revTx" presStyleIdx="4" presStyleCnt="5"/>
      <dgm:spPr/>
    </dgm:pt>
    <dgm:pt modelId="{1BC64C9D-226C-4C41-AA49-BEBFD9E7BDA9}" type="pres">
      <dgm:prSet presAssocID="{DC374610-C015-4720-94FF-F6A74766714D}" presName="vert1" presStyleCnt="0"/>
      <dgm:spPr/>
    </dgm:pt>
  </dgm:ptLst>
  <dgm:cxnLst>
    <dgm:cxn modelId="{BC567B02-3D9B-4A6A-B7A8-979C8BEFA813}" type="presOf" srcId="{500BC78C-0B1C-48FE-89F2-A81C4C2B1854}" destId="{B0363548-40CE-4D86-92D7-B33501F4932F}" srcOrd="0" destOrd="0" presId="urn:microsoft.com/office/officeart/2008/layout/LinedList"/>
    <dgm:cxn modelId="{6DFB031E-29A6-4D72-B2FE-CAE1B6BB90C0}" srcId="{A346547A-A0F7-4957-AD3C-3372D42C94A9}" destId="{BD8A63A5-CBC8-4377-BCB9-2E668208814E}" srcOrd="0" destOrd="0" parTransId="{7F993F66-F212-4F9B-B899-F653114C3794}" sibTransId="{D879B661-C4A2-44AA-9511-72841BD840E5}"/>
    <dgm:cxn modelId="{EEBD2B22-45B0-48A7-A366-E6BB7CF9605C}" type="presOf" srcId="{BD8A63A5-CBC8-4377-BCB9-2E668208814E}" destId="{F08D869F-59DD-4EB8-9A9D-0CB851B19A14}" srcOrd="0" destOrd="0" presId="urn:microsoft.com/office/officeart/2008/layout/LinedList"/>
    <dgm:cxn modelId="{21A1072D-ED0E-4CB8-8208-A5124DC559C4}" type="presOf" srcId="{DC374610-C015-4720-94FF-F6A74766714D}" destId="{D272C2BE-9A63-4857-ADF6-97C2F9ADDF5F}" srcOrd="0" destOrd="0" presId="urn:microsoft.com/office/officeart/2008/layout/LinedList"/>
    <dgm:cxn modelId="{B8E9715B-69A3-42C4-B266-147669F87239}" srcId="{A346547A-A0F7-4957-AD3C-3372D42C94A9}" destId="{D6B1DDCB-9F28-4A03-876C-A590034F48C4}" srcOrd="3" destOrd="0" parTransId="{F0214E40-D087-4FA7-BBC8-F85B9A5C6516}" sibTransId="{44268164-54A4-4091-AA06-58A155BEC516}"/>
    <dgm:cxn modelId="{503FFC5E-9193-4657-B2C1-A5DFA2BA4EB6}" type="presOf" srcId="{A346547A-A0F7-4957-AD3C-3372D42C94A9}" destId="{BED759C2-BBC0-4685-BEAB-21D428BA09BD}" srcOrd="0" destOrd="0" presId="urn:microsoft.com/office/officeart/2008/layout/LinedList"/>
    <dgm:cxn modelId="{F652DB49-80EB-46EF-9672-C7E597EFA116}" srcId="{A346547A-A0F7-4957-AD3C-3372D42C94A9}" destId="{1C47A48A-448F-4700-87A7-09C4108EF8A0}" srcOrd="2" destOrd="0" parTransId="{9B84DC1A-DC3B-4B8F-9967-387F4C12FDCD}" sibTransId="{45F89F91-B109-43A3-A697-AD5D6A0BDACF}"/>
    <dgm:cxn modelId="{C3886851-472D-4BCF-B8E2-69FC8A8E5F16}" type="presOf" srcId="{D6B1DDCB-9F28-4A03-876C-A590034F48C4}" destId="{80250715-C946-43E0-890B-515AC4C3C761}" srcOrd="0" destOrd="0" presId="urn:microsoft.com/office/officeart/2008/layout/LinedList"/>
    <dgm:cxn modelId="{CA8772A2-1CA2-44CE-ABE9-03FFF03FFCA8}" srcId="{A346547A-A0F7-4957-AD3C-3372D42C94A9}" destId="{DC374610-C015-4720-94FF-F6A74766714D}" srcOrd="4" destOrd="0" parTransId="{26FDA30C-F8BD-4B7C-9C19-A00AC5D612E8}" sibTransId="{BC4935B6-3B68-4303-B315-E53D6FB3DE3E}"/>
    <dgm:cxn modelId="{4324A1B2-7500-47D6-80FA-9E8D402A2EFB}" srcId="{A346547A-A0F7-4957-AD3C-3372D42C94A9}" destId="{500BC78C-0B1C-48FE-89F2-A81C4C2B1854}" srcOrd="1" destOrd="0" parTransId="{5B843F3F-5366-4B34-A362-27AB06C77035}" sibTransId="{571ED4A5-8A82-422A-92CD-B3EFECF796FE}"/>
    <dgm:cxn modelId="{476028D9-8B6C-466B-99EB-6EFC6E1207A1}" type="presOf" srcId="{1C47A48A-448F-4700-87A7-09C4108EF8A0}" destId="{0B39F85E-4127-4829-8C20-3CF08C2484AD}" srcOrd="0" destOrd="0" presId="urn:microsoft.com/office/officeart/2008/layout/LinedList"/>
    <dgm:cxn modelId="{BF6E13CC-15E6-461C-99BC-00E1B29F8500}" type="presParOf" srcId="{BED759C2-BBC0-4685-BEAB-21D428BA09BD}" destId="{23C92A41-471A-405F-A815-5CEDD501A5AE}" srcOrd="0" destOrd="0" presId="urn:microsoft.com/office/officeart/2008/layout/LinedList"/>
    <dgm:cxn modelId="{1B95C669-415D-4DE2-8397-9A4CB555707A}" type="presParOf" srcId="{BED759C2-BBC0-4685-BEAB-21D428BA09BD}" destId="{CA712359-C6B8-403B-849B-AEEA79AF4989}" srcOrd="1" destOrd="0" presId="urn:microsoft.com/office/officeart/2008/layout/LinedList"/>
    <dgm:cxn modelId="{16DCE8AC-9BE3-41A3-8D8A-B813CCB9516A}" type="presParOf" srcId="{CA712359-C6B8-403B-849B-AEEA79AF4989}" destId="{F08D869F-59DD-4EB8-9A9D-0CB851B19A14}" srcOrd="0" destOrd="0" presId="urn:microsoft.com/office/officeart/2008/layout/LinedList"/>
    <dgm:cxn modelId="{1BF1B2A2-D07A-4387-90BB-C49337B6823F}" type="presParOf" srcId="{CA712359-C6B8-403B-849B-AEEA79AF4989}" destId="{B12494ED-DB55-4EE4-94FE-9E00B68BB568}" srcOrd="1" destOrd="0" presId="urn:microsoft.com/office/officeart/2008/layout/LinedList"/>
    <dgm:cxn modelId="{5FBD4993-09A6-45CF-B984-B661F7D268BA}" type="presParOf" srcId="{BED759C2-BBC0-4685-BEAB-21D428BA09BD}" destId="{8D840393-3578-49DA-B9C5-82E248966644}" srcOrd="2" destOrd="0" presId="urn:microsoft.com/office/officeart/2008/layout/LinedList"/>
    <dgm:cxn modelId="{30CE10B3-7E28-47D2-93BC-C723E8D56E72}" type="presParOf" srcId="{BED759C2-BBC0-4685-BEAB-21D428BA09BD}" destId="{C3DD25AC-FFE4-4BBB-A1A7-518B4D6FE500}" srcOrd="3" destOrd="0" presId="urn:microsoft.com/office/officeart/2008/layout/LinedList"/>
    <dgm:cxn modelId="{7BB64488-91E9-4B91-84D1-30A043884591}" type="presParOf" srcId="{C3DD25AC-FFE4-4BBB-A1A7-518B4D6FE500}" destId="{B0363548-40CE-4D86-92D7-B33501F4932F}" srcOrd="0" destOrd="0" presId="urn:microsoft.com/office/officeart/2008/layout/LinedList"/>
    <dgm:cxn modelId="{02C3BCAE-5D5B-4DF6-91D9-9F01248EB64B}" type="presParOf" srcId="{C3DD25AC-FFE4-4BBB-A1A7-518B4D6FE500}" destId="{57E68D6E-D783-4531-AF41-7E9991275D85}" srcOrd="1" destOrd="0" presId="urn:microsoft.com/office/officeart/2008/layout/LinedList"/>
    <dgm:cxn modelId="{AF1318BB-837A-4861-B31C-7B86BB034564}" type="presParOf" srcId="{BED759C2-BBC0-4685-BEAB-21D428BA09BD}" destId="{3DF45406-4B86-4ED2-B605-F67815DB8C87}" srcOrd="4" destOrd="0" presId="urn:microsoft.com/office/officeart/2008/layout/LinedList"/>
    <dgm:cxn modelId="{8674E122-64A2-4A8F-B6DD-B7C30D61F04F}" type="presParOf" srcId="{BED759C2-BBC0-4685-BEAB-21D428BA09BD}" destId="{AA7BC506-C0FA-4CA7-AECD-E1A652A91AA3}" srcOrd="5" destOrd="0" presId="urn:microsoft.com/office/officeart/2008/layout/LinedList"/>
    <dgm:cxn modelId="{F6C3674C-7C09-4052-A955-76FAC6D9815A}" type="presParOf" srcId="{AA7BC506-C0FA-4CA7-AECD-E1A652A91AA3}" destId="{0B39F85E-4127-4829-8C20-3CF08C2484AD}" srcOrd="0" destOrd="0" presId="urn:microsoft.com/office/officeart/2008/layout/LinedList"/>
    <dgm:cxn modelId="{4A74099E-0F72-49D1-9241-25AD800E5FBC}" type="presParOf" srcId="{AA7BC506-C0FA-4CA7-AECD-E1A652A91AA3}" destId="{894677FC-4B60-466E-A293-847D5CD73FCB}" srcOrd="1" destOrd="0" presId="urn:microsoft.com/office/officeart/2008/layout/LinedList"/>
    <dgm:cxn modelId="{CCEF0F37-6D32-4D5A-80BB-387B5876F8D0}" type="presParOf" srcId="{BED759C2-BBC0-4685-BEAB-21D428BA09BD}" destId="{E80F3A7F-79D8-42A2-B18E-AAC107251EFA}" srcOrd="6" destOrd="0" presId="urn:microsoft.com/office/officeart/2008/layout/LinedList"/>
    <dgm:cxn modelId="{D17D3994-AC69-48D5-BC98-41CCF33DE92F}" type="presParOf" srcId="{BED759C2-BBC0-4685-BEAB-21D428BA09BD}" destId="{B5964DE1-64CF-4199-86F0-8DFE660FBFC4}" srcOrd="7" destOrd="0" presId="urn:microsoft.com/office/officeart/2008/layout/LinedList"/>
    <dgm:cxn modelId="{81BFC077-1DC2-4F92-B5E3-02C506CE8F46}" type="presParOf" srcId="{B5964DE1-64CF-4199-86F0-8DFE660FBFC4}" destId="{80250715-C946-43E0-890B-515AC4C3C761}" srcOrd="0" destOrd="0" presId="urn:microsoft.com/office/officeart/2008/layout/LinedList"/>
    <dgm:cxn modelId="{1BECC540-B06D-44CD-AD61-C39F9AA866AD}" type="presParOf" srcId="{B5964DE1-64CF-4199-86F0-8DFE660FBFC4}" destId="{4CA179A3-BFBF-4BB6-9946-6E3A3A167AFC}" srcOrd="1" destOrd="0" presId="urn:microsoft.com/office/officeart/2008/layout/LinedList"/>
    <dgm:cxn modelId="{A2D77057-EC92-4710-9A56-D5BC21048EF9}" type="presParOf" srcId="{BED759C2-BBC0-4685-BEAB-21D428BA09BD}" destId="{6C37B930-42D2-4FC4-8433-8A5349382D48}" srcOrd="8" destOrd="0" presId="urn:microsoft.com/office/officeart/2008/layout/LinedList"/>
    <dgm:cxn modelId="{C3A923E5-5EEA-4441-AFC5-4D5BCA5B4A2D}" type="presParOf" srcId="{BED759C2-BBC0-4685-BEAB-21D428BA09BD}" destId="{3725A001-CFBC-4411-9DAE-80F36F058A25}" srcOrd="9" destOrd="0" presId="urn:microsoft.com/office/officeart/2008/layout/LinedList"/>
    <dgm:cxn modelId="{745A2010-F13D-4E1D-B5E6-41633C14BF27}" type="presParOf" srcId="{3725A001-CFBC-4411-9DAE-80F36F058A25}" destId="{D272C2BE-9A63-4857-ADF6-97C2F9ADDF5F}" srcOrd="0" destOrd="0" presId="urn:microsoft.com/office/officeart/2008/layout/LinedList"/>
    <dgm:cxn modelId="{31959E1A-488C-45CB-9EC6-35E41ACBEAFE}" type="presParOf" srcId="{3725A001-CFBC-4411-9DAE-80F36F058A25}" destId="{1BC64C9D-226C-4C41-AA49-BEBFD9E7BDA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97A880-55BB-4DE5-A725-724A70C23E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CA"/>
        </a:p>
      </dgm:t>
    </dgm:pt>
    <dgm:pt modelId="{3C712341-AFA4-43A9-8058-84D21C7A003C}">
      <dgm:prSet/>
      <dgm:spPr/>
      <dgm:t>
        <a:bodyPr/>
        <a:lstStyle/>
        <a:p>
          <a:pPr rtl="0"/>
          <a:r>
            <a:rPr lang="en-CA" dirty="0"/>
            <a:t>OPPCAT supported by Hospital Pharmacy Residency Forum of Ontario (HPRFO)</a:t>
          </a:r>
        </a:p>
      </dgm:t>
    </dgm:pt>
    <dgm:pt modelId="{D708E4C4-9BD8-45B9-988C-355506776800}" type="parTrans" cxnId="{C065FD69-6AC3-4726-B65B-6B07A061039A}">
      <dgm:prSet/>
      <dgm:spPr/>
      <dgm:t>
        <a:bodyPr/>
        <a:lstStyle/>
        <a:p>
          <a:endParaRPr lang="en-CA"/>
        </a:p>
      </dgm:t>
    </dgm:pt>
    <dgm:pt modelId="{E1759D6A-4225-43D0-8453-28386C59ADF6}" type="sibTrans" cxnId="{C065FD69-6AC3-4726-B65B-6B07A061039A}">
      <dgm:prSet/>
      <dgm:spPr/>
      <dgm:t>
        <a:bodyPr/>
        <a:lstStyle/>
        <a:p>
          <a:endParaRPr lang="en-CA"/>
        </a:p>
      </dgm:t>
    </dgm:pt>
    <dgm:pt modelId="{26D7809C-41EA-4ED8-A4F3-4AB6424F198D}">
      <dgm:prSet/>
      <dgm:spPr/>
      <dgm:t>
        <a:bodyPr/>
        <a:lstStyle/>
        <a:p>
          <a:pPr rtl="0"/>
          <a:r>
            <a:rPr lang="en-CA" dirty="0"/>
            <a:t>High adoption rate by residency programs -12/15</a:t>
          </a:r>
        </a:p>
      </dgm:t>
    </dgm:pt>
    <dgm:pt modelId="{506119A3-6A40-446E-88E3-A414CA619012}" type="parTrans" cxnId="{84A0372D-F0EA-457B-9603-ACBD5894AD1D}">
      <dgm:prSet/>
      <dgm:spPr/>
      <dgm:t>
        <a:bodyPr/>
        <a:lstStyle/>
        <a:p>
          <a:endParaRPr lang="en-CA"/>
        </a:p>
      </dgm:t>
    </dgm:pt>
    <dgm:pt modelId="{3EAF6B87-FDEF-42E2-BEFA-67798C4B7926}" type="sibTrans" cxnId="{84A0372D-F0EA-457B-9603-ACBD5894AD1D}">
      <dgm:prSet/>
      <dgm:spPr/>
      <dgm:t>
        <a:bodyPr/>
        <a:lstStyle/>
        <a:p>
          <a:endParaRPr lang="en-CA"/>
        </a:p>
      </dgm:t>
    </dgm:pt>
    <dgm:pt modelId="{4AF5858C-831B-4465-966E-E19BDF76A652}">
      <dgm:prSet/>
      <dgm:spPr/>
      <dgm:t>
        <a:bodyPr/>
        <a:lstStyle/>
        <a:p>
          <a:pPr rtl="0"/>
          <a:r>
            <a:rPr lang="en-CA" dirty="0"/>
            <a:t>Working on Level and Ranges document to accompany OPPCAT</a:t>
          </a:r>
        </a:p>
      </dgm:t>
    </dgm:pt>
    <dgm:pt modelId="{F0816E2E-5451-4BA8-95BB-817A090E7BC3}" type="parTrans" cxnId="{0FD9D0FF-2A75-46ED-8BA9-5B552FB628FC}">
      <dgm:prSet/>
      <dgm:spPr/>
      <dgm:t>
        <a:bodyPr/>
        <a:lstStyle/>
        <a:p>
          <a:endParaRPr lang="en-CA"/>
        </a:p>
      </dgm:t>
    </dgm:pt>
    <dgm:pt modelId="{E8593FA5-91D1-4975-9FAB-66361E158AF5}" type="sibTrans" cxnId="{0FD9D0FF-2A75-46ED-8BA9-5B552FB628FC}">
      <dgm:prSet/>
      <dgm:spPr/>
      <dgm:t>
        <a:bodyPr/>
        <a:lstStyle/>
        <a:p>
          <a:endParaRPr lang="en-CA"/>
        </a:p>
      </dgm:t>
    </dgm:pt>
    <dgm:pt modelId="{7B6EA8BA-22F2-4F0C-B5BC-212E25DBA1D8}">
      <dgm:prSet/>
      <dgm:spPr/>
      <dgm:t>
        <a:bodyPr/>
        <a:lstStyle/>
        <a:p>
          <a:pPr rtl="0"/>
          <a:r>
            <a:rPr lang="en-CA" dirty="0"/>
            <a:t>Residency programs affiliated with an Ontario university</a:t>
          </a:r>
        </a:p>
      </dgm:t>
    </dgm:pt>
    <dgm:pt modelId="{5F88BCD1-D779-49E4-BDCE-02552201EE4A}" type="parTrans" cxnId="{846AEB8D-D440-48F5-AB05-5A1DBEADC947}">
      <dgm:prSet/>
      <dgm:spPr/>
      <dgm:t>
        <a:bodyPr/>
        <a:lstStyle/>
        <a:p>
          <a:endParaRPr lang="en-CA"/>
        </a:p>
      </dgm:t>
    </dgm:pt>
    <dgm:pt modelId="{2265F463-C416-4B0C-8B7C-0A407D6279EE}" type="sibTrans" cxnId="{846AEB8D-D440-48F5-AB05-5A1DBEADC947}">
      <dgm:prSet/>
      <dgm:spPr/>
      <dgm:t>
        <a:bodyPr/>
        <a:lstStyle/>
        <a:p>
          <a:endParaRPr lang="en-CA"/>
        </a:p>
      </dgm:t>
    </dgm:pt>
    <dgm:pt modelId="{5EEC8334-338A-4330-B651-067DEFB1AEC5}" type="pres">
      <dgm:prSet presAssocID="{4897A880-55BB-4DE5-A725-724A70C23EC2}" presName="vert0" presStyleCnt="0">
        <dgm:presLayoutVars>
          <dgm:dir/>
          <dgm:animOne val="branch"/>
          <dgm:animLvl val="lvl"/>
        </dgm:presLayoutVars>
      </dgm:prSet>
      <dgm:spPr/>
    </dgm:pt>
    <dgm:pt modelId="{A3678091-744D-4840-A394-BCD2642C1ED9}" type="pres">
      <dgm:prSet presAssocID="{7B6EA8BA-22F2-4F0C-B5BC-212E25DBA1D8}" presName="thickLine" presStyleLbl="alignNode1" presStyleIdx="0" presStyleCnt="4"/>
      <dgm:spPr/>
    </dgm:pt>
    <dgm:pt modelId="{31F2EB1A-5C48-4328-B2E6-A36989C1A5A8}" type="pres">
      <dgm:prSet presAssocID="{7B6EA8BA-22F2-4F0C-B5BC-212E25DBA1D8}" presName="horz1" presStyleCnt="0"/>
      <dgm:spPr/>
    </dgm:pt>
    <dgm:pt modelId="{EBAE5F21-7F58-4BDB-9171-E873E6B14329}" type="pres">
      <dgm:prSet presAssocID="{7B6EA8BA-22F2-4F0C-B5BC-212E25DBA1D8}" presName="tx1" presStyleLbl="revTx" presStyleIdx="0" presStyleCnt="4"/>
      <dgm:spPr/>
    </dgm:pt>
    <dgm:pt modelId="{D37D27DC-115C-4ADF-B23E-19CBF7AB88AA}" type="pres">
      <dgm:prSet presAssocID="{7B6EA8BA-22F2-4F0C-B5BC-212E25DBA1D8}" presName="vert1" presStyleCnt="0"/>
      <dgm:spPr/>
    </dgm:pt>
    <dgm:pt modelId="{87680A60-CC12-4759-9B18-357BAB977047}" type="pres">
      <dgm:prSet presAssocID="{3C712341-AFA4-43A9-8058-84D21C7A003C}" presName="thickLine" presStyleLbl="alignNode1" presStyleIdx="1" presStyleCnt="4"/>
      <dgm:spPr/>
    </dgm:pt>
    <dgm:pt modelId="{0AF65EF3-F361-4ABF-ACB8-5355F3181744}" type="pres">
      <dgm:prSet presAssocID="{3C712341-AFA4-43A9-8058-84D21C7A003C}" presName="horz1" presStyleCnt="0"/>
      <dgm:spPr/>
    </dgm:pt>
    <dgm:pt modelId="{CF62E357-6E76-4FA2-AE3A-B952B6B69402}" type="pres">
      <dgm:prSet presAssocID="{3C712341-AFA4-43A9-8058-84D21C7A003C}" presName="tx1" presStyleLbl="revTx" presStyleIdx="1" presStyleCnt="4"/>
      <dgm:spPr/>
    </dgm:pt>
    <dgm:pt modelId="{7CECA9DA-D04C-4ADC-BC55-C3FECAE7F3E8}" type="pres">
      <dgm:prSet presAssocID="{3C712341-AFA4-43A9-8058-84D21C7A003C}" presName="vert1" presStyleCnt="0"/>
      <dgm:spPr/>
    </dgm:pt>
    <dgm:pt modelId="{AB695595-D579-4EB3-8EB1-8278515C9B80}" type="pres">
      <dgm:prSet presAssocID="{26D7809C-41EA-4ED8-A4F3-4AB6424F198D}" presName="thickLine" presStyleLbl="alignNode1" presStyleIdx="2" presStyleCnt="4"/>
      <dgm:spPr/>
    </dgm:pt>
    <dgm:pt modelId="{5941857B-1AD7-478F-8663-59A8E1E8B71A}" type="pres">
      <dgm:prSet presAssocID="{26D7809C-41EA-4ED8-A4F3-4AB6424F198D}" presName="horz1" presStyleCnt="0"/>
      <dgm:spPr/>
    </dgm:pt>
    <dgm:pt modelId="{03941227-BD1C-44CA-B5A4-8473B4AC3D52}" type="pres">
      <dgm:prSet presAssocID="{26D7809C-41EA-4ED8-A4F3-4AB6424F198D}" presName="tx1" presStyleLbl="revTx" presStyleIdx="2" presStyleCnt="4"/>
      <dgm:spPr/>
    </dgm:pt>
    <dgm:pt modelId="{C9C2E43A-51FE-45AF-B6A0-57728E6B3E08}" type="pres">
      <dgm:prSet presAssocID="{26D7809C-41EA-4ED8-A4F3-4AB6424F198D}" presName="vert1" presStyleCnt="0"/>
      <dgm:spPr/>
    </dgm:pt>
    <dgm:pt modelId="{739BFCDF-D989-4FC6-B167-62558810E151}" type="pres">
      <dgm:prSet presAssocID="{4AF5858C-831B-4465-966E-E19BDF76A652}" presName="thickLine" presStyleLbl="alignNode1" presStyleIdx="3" presStyleCnt="4"/>
      <dgm:spPr/>
    </dgm:pt>
    <dgm:pt modelId="{F5CCA868-E2D1-4F63-B440-227336C6EAEE}" type="pres">
      <dgm:prSet presAssocID="{4AF5858C-831B-4465-966E-E19BDF76A652}" presName="horz1" presStyleCnt="0"/>
      <dgm:spPr/>
    </dgm:pt>
    <dgm:pt modelId="{806580F0-20B1-44D7-AF0F-74E1D50C9485}" type="pres">
      <dgm:prSet presAssocID="{4AF5858C-831B-4465-966E-E19BDF76A652}" presName="tx1" presStyleLbl="revTx" presStyleIdx="3" presStyleCnt="4"/>
      <dgm:spPr/>
    </dgm:pt>
    <dgm:pt modelId="{09444809-6620-400A-9737-F6E0F3B09CF9}" type="pres">
      <dgm:prSet presAssocID="{4AF5858C-831B-4465-966E-E19BDF76A652}" presName="vert1" presStyleCnt="0"/>
      <dgm:spPr/>
    </dgm:pt>
  </dgm:ptLst>
  <dgm:cxnLst>
    <dgm:cxn modelId="{A7D72E13-BCC8-4C29-8E71-7C8941418121}" type="presOf" srcId="{4AF5858C-831B-4465-966E-E19BDF76A652}" destId="{806580F0-20B1-44D7-AF0F-74E1D50C9485}" srcOrd="0" destOrd="0" presId="urn:microsoft.com/office/officeart/2008/layout/LinedList"/>
    <dgm:cxn modelId="{72CFB31B-6B6D-4F6B-BD32-105B4E6E00D6}" type="presOf" srcId="{26D7809C-41EA-4ED8-A4F3-4AB6424F198D}" destId="{03941227-BD1C-44CA-B5A4-8473B4AC3D52}" srcOrd="0" destOrd="0" presId="urn:microsoft.com/office/officeart/2008/layout/LinedList"/>
    <dgm:cxn modelId="{84A0372D-F0EA-457B-9603-ACBD5894AD1D}" srcId="{4897A880-55BB-4DE5-A725-724A70C23EC2}" destId="{26D7809C-41EA-4ED8-A4F3-4AB6424F198D}" srcOrd="2" destOrd="0" parTransId="{506119A3-6A40-446E-88E3-A414CA619012}" sibTransId="{3EAF6B87-FDEF-42E2-BEFA-67798C4B7926}"/>
    <dgm:cxn modelId="{C065FD69-6AC3-4726-B65B-6B07A061039A}" srcId="{4897A880-55BB-4DE5-A725-724A70C23EC2}" destId="{3C712341-AFA4-43A9-8058-84D21C7A003C}" srcOrd="1" destOrd="0" parTransId="{D708E4C4-9BD8-45B9-988C-355506776800}" sibTransId="{E1759D6A-4225-43D0-8453-28386C59ADF6}"/>
    <dgm:cxn modelId="{F070967E-288C-4482-B220-5675D5F41CFA}" type="presOf" srcId="{3C712341-AFA4-43A9-8058-84D21C7A003C}" destId="{CF62E357-6E76-4FA2-AE3A-B952B6B69402}" srcOrd="0" destOrd="0" presId="urn:microsoft.com/office/officeart/2008/layout/LinedList"/>
    <dgm:cxn modelId="{846AEB8D-D440-48F5-AB05-5A1DBEADC947}" srcId="{4897A880-55BB-4DE5-A725-724A70C23EC2}" destId="{7B6EA8BA-22F2-4F0C-B5BC-212E25DBA1D8}" srcOrd="0" destOrd="0" parTransId="{5F88BCD1-D779-49E4-BDCE-02552201EE4A}" sibTransId="{2265F463-C416-4B0C-8B7C-0A407D6279EE}"/>
    <dgm:cxn modelId="{32A8FFC7-F5C7-4E35-8C04-D0EF6AE3EA60}" type="presOf" srcId="{7B6EA8BA-22F2-4F0C-B5BC-212E25DBA1D8}" destId="{EBAE5F21-7F58-4BDB-9171-E873E6B14329}" srcOrd="0" destOrd="0" presId="urn:microsoft.com/office/officeart/2008/layout/LinedList"/>
    <dgm:cxn modelId="{D01A35DA-22C9-4F18-8444-039A2CEE8A78}" type="presOf" srcId="{4897A880-55BB-4DE5-A725-724A70C23EC2}" destId="{5EEC8334-338A-4330-B651-067DEFB1AEC5}" srcOrd="0" destOrd="0" presId="urn:microsoft.com/office/officeart/2008/layout/LinedList"/>
    <dgm:cxn modelId="{0FD9D0FF-2A75-46ED-8BA9-5B552FB628FC}" srcId="{4897A880-55BB-4DE5-A725-724A70C23EC2}" destId="{4AF5858C-831B-4465-966E-E19BDF76A652}" srcOrd="3" destOrd="0" parTransId="{F0816E2E-5451-4BA8-95BB-817A090E7BC3}" sibTransId="{E8593FA5-91D1-4975-9FAB-66361E158AF5}"/>
    <dgm:cxn modelId="{B5CFEC35-4DD6-4779-A040-BA3BD0762C23}" type="presParOf" srcId="{5EEC8334-338A-4330-B651-067DEFB1AEC5}" destId="{A3678091-744D-4840-A394-BCD2642C1ED9}" srcOrd="0" destOrd="0" presId="urn:microsoft.com/office/officeart/2008/layout/LinedList"/>
    <dgm:cxn modelId="{4794DA44-4F4E-41E8-8B6A-E1C5B726EC7E}" type="presParOf" srcId="{5EEC8334-338A-4330-B651-067DEFB1AEC5}" destId="{31F2EB1A-5C48-4328-B2E6-A36989C1A5A8}" srcOrd="1" destOrd="0" presId="urn:microsoft.com/office/officeart/2008/layout/LinedList"/>
    <dgm:cxn modelId="{2F718775-1EF5-4ABA-B6C1-8EF4738B7FE3}" type="presParOf" srcId="{31F2EB1A-5C48-4328-B2E6-A36989C1A5A8}" destId="{EBAE5F21-7F58-4BDB-9171-E873E6B14329}" srcOrd="0" destOrd="0" presId="urn:microsoft.com/office/officeart/2008/layout/LinedList"/>
    <dgm:cxn modelId="{8898BE7F-EA98-4459-ACE9-5C2234D3E5AC}" type="presParOf" srcId="{31F2EB1A-5C48-4328-B2E6-A36989C1A5A8}" destId="{D37D27DC-115C-4ADF-B23E-19CBF7AB88AA}" srcOrd="1" destOrd="0" presId="urn:microsoft.com/office/officeart/2008/layout/LinedList"/>
    <dgm:cxn modelId="{8A28E195-B770-445E-9305-5E8DD28038C6}" type="presParOf" srcId="{5EEC8334-338A-4330-B651-067DEFB1AEC5}" destId="{87680A60-CC12-4759-9B18-357BAB977047}" srcOrd="2" destOrd="0" presId="urn:microsoft.com/office/officeart/2008/layout/LinedList"/>
    <dgm:cxn modelId="{9EF7064F-2BB2-4D98-BBCD-BDC3ECECCD51}" type="presParOf" srcId="{5EEC8334-338A-4330-B651-067DEFB1AEC5}" destId="{0AF65EF3-F361-4ABF-ACB8-5355F3181744}" srcOrd="3" destOrd="0" presId="urn:microsoft.com/office/officeart/2008/layout/LinedList"/>
    <dgm:cxn modelId="{CD4E4A32-67F2-463C-8D79-BDDAB73F7308}" type="presParOf" srcId="{0AF65EF3-F361-4ABF-ACB8-5355F3181744}" destId="{CF62E357-6E76-4FA2-AE3A-B952B6B69402}" srcOrd="0" destOrd="0" presId="urn:microsoft.com/office/officeart/2008/layout/LinedList"/>
    <dgm:cxn modelId="{62039159-45CF-4139-91AA-D0C31894B2C4}" type="presParOf" srcId="{0AF65EF3-F361-4ABF-ACB8-5355F3181744}" destId="{7CECA9DA-D04C-4ADC-BC55-C3FECAE7F3E8}" srcOrd="1" destOrd="0" presId="urn:microsoft.com/office/officeart/2008/layout/LinedList"/>
    <dgm:cxn modelId="{9EE9CECD-056C-4931-A66E-F61B8758125A}" type="presParOf" srcId="{5EEC8334-338A-4330-B651-067DEFB1AEC5}" destId="{AB695595-D579-4EB3-8EB1-8278515C9B80}" srcOrd="4" destOrd="0" presId="urn:microsoft.com/office/officeart/2008/layout/LinedList"/>
    <dgm:cxn modelId="{F09721E6-DD6C-4C6A-9E28-AE7A50233E28}" type="presParOf" srcId="{5EEC8334-338A-4330-B651-067DEFB1AEC5}" destId="{5941857B-1AD7-478F-8663-59A8E1E8B71A}" srcOrd="5" destOrd="0" presId="urn:microsoft.com/office/officeart/2008/layout/LinedList"/>
    <dgm:cxn modelId="{21F76C2D-1FF8-4F5E-9240-1343F885817A}" type="presParOf" srcId="{5941857B-1AD7-478F-8663-59A8E1E8B71A}" destId="{03941227-BD1C-44CA-B5A4-8473B4AC3D52}" srcOrd="0" destOrd="0" presId="urn:microsoft.com/office/officeart/2008/layout/LinedList"/>
    <dgm:cxn modelId="{FE947620-4A5D-413D-8B25-C219035CCA7A}" type="presParOf" srcId="{5941857B-1AD7-478F-8663-59A8E1E8B71A}" destId="{C9C2E43A-51FE-45AF-B6A0-57728E6B3E08}" srcOrd="1" destOrd="0" presId="urn:microsoft.com/office/officeart/2008/layout/LinedList"/>
    <dgm:cxn modelId="{38555330-99A4-407C-9EAF-B592DA883A14}" type="presParOf" srcId="{5EEC8334-338A-4330-B651-067DEFB1AEC5}" destId="{739BFCDF-D989-4FC6-B167-62558810E151}" srcOrd="6" destOrd="0" presId="urn:microsoft.com/office/officeart/2008/layout/LinedList"/>
    <dgm:cxn modelId="{4B3D2B61-4660-457E-A3B5-E2891E36F088}" type="presParOf" srcId="{5EEC8334-338A-4330-B651-067DEFB1AEC5}" destId="{F5CCA868-E2D1-4F63-B440-227336C6EAEE}" srcOrd="7" destOrd="0" presId="urn:microsoft.com/office/officeart/2008/layout/LinedList"/>
    <dgm:cxn modelId="{5B6A380E-08E9-489F-B370-D9FA5BD566A9}" type="presParOf" srcId="{F5CCA868-E2D1-4F63-B440-227336C6EAEE}" destId="{806580F0-20B1-44D7-AF0F-74E1D50C9485}" srcOrd="0" destOrd="0" presId="urn:microsoft.com/office/officeart/2008/layout/LinedList"/>
    <dgm:cxn modelId="{FF4A3DF6-2B9E-45D1-8B5D-85F2025FFE40}" type="presParOf" srcId="{F5CCA868-E2D1-4F63-B440-227336C6EAEE}" destId="{09444809-6620-400A-9737-F6E0F3B09CF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4DD2D3-0349-479C-8018-F2C1DF82B039}"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CA"/>
        </a:p>
      </dgm:t>
    </dgm:pt>
    <dgm:pt modelId="{52165903-CA71-4645-8F8F-F4C4C1094391}">
      <dgm:prSet/>
      <dgm:spPr/>
      <dgm:t>
        <a:bodyPr/>
        <a:lstStyle/>
        <a:p>
          <a:pPr rtl="0"/>
          <a:r>
            <a:rPr lang="en-US" b="1" dirty="0"/>
            <a:t>AFPC Educational Outcomes</a:t>
          </a:r>
          <a:endParaRPr lang="en-CA" b="1" dirty="0"/>
        </a:p>
      </dgm:t>
    </dgm:pt>
    <dgm:pt modelId="{86311BC2-376D-49D9-9209-99E680D20AB5}" type="parTrans" cxnId="{A98E6BEA-009D-42D0-97B1-2BAEB2704105}">
      <dgm:prSet/>
      <dgm:spPr/>
      <dgm:t>
        <a:bodyPr/>
        <a:lstStyle/>
        <a:p>
          <a:endParaRPr lang="en-CA"/>
        </a:p>
      </dgm:t>
    </dgm:pt>
    <dgm:pt modelId="{04DC9C16-D8A1-4AA8-8675-8A1FA67AA60E}" type="sibTrans" cxnId="{A98E6BEA-009D-42D0-97B1-2BAEB2704105}">
      <dgm:prSet/>
      <dgm:spPr>
        <a:solidFill>
          <a:srgbClr val="00B050"/>
        </a:solidFill>
      </dgm:spPr>
      <dgm:t>
        <a:bodyPr/>
        <a:lstStyle/>
        <a:p>
          <a:endParaRPr lang="en-CA" dirty="0"/>
        </a:p>
      </dgm:t>
    </dgm:pt>
    <dgm:pt modelId="{9AAD37B6-000D-4CBE-9EFF-F7DD586EA14F}">
      <dgm:prSet/>
      <dgm:spPr/>
      <dgm:t>
        <a:bodyPr/>
        <a:lstStyle/>
        <a:p>
          <a:pPr rtl="0"/>
          <a:r>
            <a:rPr lang="en-US" b="1" dirty="0"/>
            <a:t>Canadian Pharmacy Residency Board Standard</a:t>
          </a:r>
          <a:endParaRPr lang="en-CA" b="1" dirty="0"/>
        </a:p>
      </dgm:t>
    </dgm:pt>
    <dgm:pt modelId="{5EC29854-EC7B-42D3-9B99-A09E3827C3B0}" type="parTrans" cxnId="{F8BE7C35-2411-4FC8-B0D6-F5131EE67B0C}">
      <dgm:prSet/>
      <dgm:spPr/>
      <dgm:t>
        <a:bodyPr/>
        <a:lstStyle/>
        <a:p>
          <a:endParaRPr lang="en-CA"/>
        </a:p>
      </dgm:t>
    </dgm:pt>
    <dgm:pt modelId="{B030B9CC-6EEC-4414-AE22-D21934CBB47F}" type="sibTrans" cxnId="{F8BE7C35-2411-4FC8-B0D6-F5131EE67B0C}">
      <dgm:prSet/>
      <dgm:spPr/>
      <dgm:t>
        <a:bodyPr/>
        <a:lstStyle/>
        <a:p>
          <a:endParaRPr lang="en-CA"/>
        </a:p>
      </dgm:t>
    </dgm:pt>
    <dgm:pt modelId="{2125B6C7-936A-4B5C-B23C-07F50AF31ECC}">
      <dgm:prSet/>
      <dgm:spPr/>
      <dgm:t>
        <a:bodyPr/>
        <a:lstStyle/>
        <a:p>
          <a:pPr rtl="0"/>
          <a:r>
            <a:rPr lang="en-US" b="1" dirty="0"/>
            <a:t>NAPRA Entry-to-Practice Competencies </a:t>
          </a:r>
          <a:endParaRPr lang="en-CA" b="1" dirty="0"/>
        </a:p>
      </dgm:t>
    </dgm:pt>
    <dgm:pt modelId="{8748B630-02B7-4C3D-BB55-A8A79AB94AA6}" type="sibTrans" cxnId="{A77D05C6-5355-45CB-97D3-91E4F48A3E5A}">
      <dgm:prSet/>
      <dgm:spPr>
        <a:solidFill>
          <a:srgbClr val="00B050"/>
        </a:solidFill>
      </dgm:spPr>
      <dgm:t>
        <a:bodyPr/>
        <a:lstStyle/>
        <a:p>
          <a:endParaRPr lang="en-CA" dirty="0"/>
        </a:p>
      </dgm:t>
    </dgm:pt>
    <dgm:pt modelId="{2C5378D3-B617-4319-A22E-C46454DD1091}" type="parTrans" cxnId="{A77D05C6-5355-45CB-97D3-91E4F48A3E5A}">
      <dgm:prSet/>
      <dgm:spPr/>
      <dgm:t>
        <a:bodyPr/>
        <a:lstStyle/>
        <a:p>
          <a:endParaRPr lang="en-CA"/>
        </a:p>
      </dgm:t>
    </dgm:pt>
    <dgm:pt modelId="{D1687A6B-CBCD-490C-93CA-8AD80BB9AF87}" type="pres">
      <dgm:prSet presAssocID="{694DD2D3-0349-479C-8018-F2C1DF82B039}" presName="Name0" presStyleCnt="0">
        <dgm:presLayoutVars>
          <dgm:dir/>
          <dgm:resizeHandles val="exact"/>
        </dgm:presLayoutVars>
      </dgm:prSet>
      <dgm:spPr/>
    </dgm:pt>
    <dgm:pt modelId="{F5ED83E9-6A48-45C4-BD34-E9467F415F89}" type="pres">
      <dgm:prSet presAssocID="{2125B6C7-936A-4B5C-B23C-07F50AF31ECC}" presName="node" presStyleLbl="node1" presStyleIdx="0" presStyleCnt="3">
        <dgm:presLayoutVars>
          <dgm:bulletEnabled val="1"/>
        </dgm:presLayoutVars>
      </dgm:prSet>
      <dgm:spPr/>
    </dgm:pt>
    <dgm:pt modelId="{532B98C0-B12A-4A0D-94F2-C962C8038AFA}" type="pres">
      <dgm:prSet presAssocID="{8748B630-02B7-4C3D-BB55-A8A79AB94AA6}" presName="sibTrans" presStyleLbl="sibTrans2D1" presStyleIdx="0" presStyleCnt="2" custScaleY="109721"/>
      <dgm:spPr/>
    </dgm:pt>
    <dgm:pt modelId="{F6FDB679-05CE-498E-93A2-9D5C034A9199}" type="pres">
      <dgm:prSet presAssocID="{8748B630-02B7-4C3D-BB55-A8A79AB94AA6}" presName="connectorText" presStyleLbl="sibTrans2D1" presStyleIdx="0" presStyleCnt="2"/>
      <dgm:spPr/>
    </dgm:pt>
    <dgm:pt modelId="{B4B79D72-AB59-483B-875E-19510B648037}" type="pres">
      <dgm:prSet presAssocID="{52165903-CA71-4645-8F8F-F4C4C1094391}" presName="node" presStyleLbl="node1" presStyleIdx="1" presStyleCnt="3">
        <dgm:presLayoutVars>
          <dgm:bulletEnabled val="1"/>
        </dgm:presLayoutVars>
      </dgm:prSet>
      <dgm:spPr/>
    </dgm:pt>
    <dgm:pt modelId="{4B01423A-97E2-4557-BB98-708C018598F6}" type="pres">
      <dgm:prSet presAssocID="{04DC9C16-D8A1-4AA8-8675-8A1FA67AA60E}" presName="sibTrans" presStyleLbl="sibTrans2D1" presStyleIdx="1" presStyleCnt="2"/>
      <dgm:spPr/>
    </dgm:pt>
    <dgm:pt modelId="{C8ED4E56-1E91-4C33-AA5F-4EC30FC65B3F}" type="pres">
      <dgm:prSet presAssocID="{04DC9C16-D8A1-4AA8-8675-8A1FA67AA60E}" presName="connectorText" presStyleLbl="sibTrans2D1" presStyleIdx="1" presStyleCnt="2"/>
      <dgm:spPr/>
    </dgm:pt>
    <dgm:pt modelId="{56050AD0-A946-49B0-976E-50B51C70BD2D}" type="pres">
      <dgm:prSet presAssocID="{9AAD37B6-000D-4CBE-9EFF-F7DD586EA14F}" presName="node" presStyleLbl="node1" presStyleIdx="2" presStyleCnt="3">
        <dgm:presLayoutVars>
          <dgm:bulletEnabled val="1"/>
        </dgm:presLayoutVars>
      </dgm:prSet>
      <dgm:spPr/>
    </dgm:pt>
  </dgm:ptLst>
  <dgm:cxnLst>
    <dgm:cxn modelId="{C4CA7124-FCD1-41C0-9301-7A3FA2C8C0FC}" type="presOf" srcId="{04DC9C16-D8A1-4AA8-8675-8A1FA67AA60E}" destId="{4B01423A-97E2-4557-BB98-708C018598F6}" srcOrd="0" destOrd="0" presId="urn:microsoft.com/office/officeart/2005/8/layout/process1"/>
    <dgm:cxn modelId="{F8BE7C35-2411-4FC8-B0D6-F5131EE67B0C}" srcId="{694DD2D3-0349-479C-8018-F2C1DF82B039}" destId="{9AAD37B6-000D-4CBE-9EFF-F7DD586EA14F}" srcOrd="2" destOrd="0" parTransId="{5EC29854-EC7B-42D3-9B99-A09E3827C3B0}" sibTransId="{B030B9CC-6EEC-4414-AE22-D21934CBB47F}"/>
    <dgm:cxn modelId="{AC9ED847-4DE9-4220-9FB2-87FD764D682A}" type="presOf" srcId="{2125B6C7-936A-4B5C-B23C-07F50AF31ECC}" destId="{F5ED83E9-6A48-45C4-BD34-E9467F415F89}" srcOrd="0" destOrd="0" presId="urn:microsoft.com/office/officeart/2005/8/layout/process1"/>
    <dgm:cxn modelId="{B36DE28B-79B8-4424-9F1D-7FD6EAF4711D}" type="presOf" srcId="{694DD2D3-0349-479C-8018-F2C1DF82B039}" destId="{D1687A6B-CBCD-490C-93CA-8AD80BB9AF87}" srcOrd="0" destOrd="0" presId="urn:microsoft.com/office/officeart/2005/8/layout/process1"/>
    <dgm:cxn modelId="{27116098-1D81-46CF-B1C0-1D7235200682}" type="presOf" srcId="{8748B630-02B7-4C3D-BB55-A8A79AB94AA6}" destId="{532B98C0-B12A-4A0D-94F2-C962C8038AFA}" srcOrd="0" destOrd="0" presId="urn:microsoft.com/office/officeart/2005/8/layout/process1"/>
    <dgm:cxn modelId="{4285FC9E-2250-49E3-9C2B-1476076F1E97}" type="presOf" srcId="{9AAD37B6-000D-4CBE-9EFF-F7DD586EA14F}" destId="{56050AD0-A946-49B0-976E-50B51C70BD2D}" srcOrd="0" destOrd="0" presId="urn:microsoft.com/office/officeart/2005/8/layout/process1"/>
    <dgm:cxn modelId="{B1554EA0-AB5E-4B4B-A763-AE2108520AB0}" type="presOf" srcId="{04DC9C16-D8A1-4AA8-8675-8A1FA67AA60E}" destId="{C8ED4E56-1E91-4C33-AA5F-4EC30FC65B3F}" srcOrd="1" destOrd="0" presId="urn:microsoft.com/office/officeart/2005/8/layout/process1"/>
    <dgm:cxn modelId="{D7FE7CA7-DF6D-46EE-AB51-F45F689073EF}" type="presOf" srcId="{8748B630-02B7-4C3D-BB55-A8A79AB94AA6}" destId="{F6FDB679-05CE-498E-93A2-9D5C034A9199}" srcOrd="1" destOrd="0" presId="urn:microsoft.com/office/officeart/2005/8/layout/process1"/>
    <dgm:cxn modelId="{A49F71C3-302D-4EFE-BB71-E566DD8B019F}" type="presOf" srcId="{52165903-CA71-4645-8F8F-F4C4C1094391}" destId="{B4B79D72-AB59-483B-875E-19510B648037}" srcOrd="0" destOrd="0" presId="urn:microsoft.com/office/officeart/2005/8/layout/process1"/>
    <dgm:cxn modelId="{A77D05C6-5355-45CB-97D3-91E4F48A3E5A}" srcId="{694DD2D3-0349-479C-8018-F2C1DF82B039}" destId="{2125B6C7-936A-4B5C-B23C-07F50AF31ECC}" srcOrd="0" destOrd="0" parTransId="{2C5378D3-B617-4319-A22E-C46454DD1091}" sibTransId="{8748B630-02B7-4C3D-BB55-A8A79AB94AA6}"/>
    <dgm:cxn modelId="{A98E6BEA-009D-42D0-97B1-2BAEB2704105}" srcId="{694DD2D3-0349-479C-8018-F2C1DF82B039}" destId="{52165903-CA71-4645-8F8F-F4C4C1094391}" srcOrd="1" destOrd="0" parTransId="{86311BC2-376D-49D9-9209-99E680D20AB5}" sibTransId="{04DC9C16-D8A1-4AA8-8675-8A1FA67AA60E}"/>
    <dgm:cxn modelId="{59D2EC2D-9F70-41E7-A3D0-7D0AE06D0AC1}" type="presParOf" srcId="{D1687A6B-CBCD-490C-93CA-8AD80BB9AF87}" destId="{F5ED83E9-6A48-45C4-BD34-E9467F415F89}" srcOrd="0" destOrd="0" presId="urn:microsoft.com/office/officeart/2005/8/layout/process1"/>
    <dgm:cxn modelId="{97B485E2-7F2B-4633-9AFE-543DAC3F7989}" type="presParOf" srcId="{D1687A6B-CBCD-490C-93CA-8AD80BB9AF87}" destId="{532B98C0-B12A-4A0D-94F2-C962C8038AFA}" srcOrd="1" destOrd="0" presId="urn:microsoft.com/office/officeart/2005/8/layout/process1"/>
    <dgm:cxn modelId="{6D387658-5174-45CA-B67E-51450D0FFD90}" type="presParOf" srcId="{532B98C0-B12A-4A0D-94F2-C962C8038AFA}" destId="{F6FDB679-05CE-498E-93A2-9D5C034A9199}" srcOrd="0" destOrd="0" presId="urn:microsoft.com/office/officeart/2005/8/layout/process1"/>
    <dgm:cxn modelId="{0175FBA8-8D24-4EE4-8783-8BCC63C1260B}" type="presParOf" srcId="{D1687A6B-CBCD-490C-93CA-8AD80BB9AF87}" destId="{B4B79D72-AB59-483B-875E-19510B648037}" srcOrd="2" destOrd="0" presId="urn:microsoft.com/office/officeart/2005/8/layout/process1"/>
    <dgm:cxn modelId="{13E5C4F5-D202-48FF-B618-6B46084D71E4}" type="presParOf" srcId="{D1687A6B-CBCD-490C-93CA-8AD80BB9AF87}" destId="{4B01423A-97E2-4557-BB98-708C018598F6}" srcOrd="3" destOrd="0" presId="urn:microsoft.com/office/officeart/2005/8/layout/process1"/>
    <dgm:cxn modelId="{6528C352-A93B-4AA2-83CD-985C3C6E1BDC}" type="presParOf" srcId="{4B01423A-97E2-4557-BB98-708C018598F6}" destId="{C8ED4E56-1E91-4C33-AA5F-4EC30FC65B3F}" srcOrd="0" destOrd="0" presId="urn:microsoft.com/office/officeart/2005/8/layout/process1"/>
    <dgm:cxn modelId="{2D60D9E2-F19E-4108-8A1F-FF3D93E3FAD1}" type="presParOf" srcId="{D1687A6B-CBCD-490C-93CA-8AD80BB9AF87}" destId="{56050AD0-A946-49B0-976E-50B51C70BD2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2EFCFF41-37F6-4F03-BE0D-7FAB5C4C12FB}"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CA"/>
        </a:p>
      </dgm:t>
    </dgm:pt>
    <dgm:pt modelId="{EDB713DA-BB15-432B-9EF2-71239B7A0C60}">
      <dgm:prSet/>
      <dgm:spPr>
        <a:solidFill>
          <a:srgbClr val="66CCFF"/>
        </a:solidFill>
        <a:scene3d>
          <a:camera prst="orthographicFront"/>
          <a:lightRig rig="threePt" dir="t"/>
        </a:scene3d>
        <a:sp3d>
          <a:bevelT prst="angle"/>
        </a:sp3d>
      </dgm:spPr>
      <dgm:t>
        <a:bodyPr/>
        <a:lstStyle/>
        <a:p>
          <a:pPr rtl="0"/>
          <a:r>
            <a:rPr lang="en-CA" b="1" dirty="0">
              <a:solidFill>
                <a:schemeClr val="accent5">
                  <a:lumMod val="25000"/>
                </a:schemeClr>
              </a:solidFill>
            </a:rPr>
            <a:t>Literature review</a:t>
          </a:r>
        </a:p>
      </dgm:t>
    </dgm:pt>
    <dgm:pt modelId="{667A3738-621D-4BE5-8408-229219AD578F}" type="parTrans" cxnId="{AAC5DB2C-C887-4A41-9027-EC8796033D40}">
      <dgm:prSet/>
      <dgm:spPr/>
      <dgm:t>
        <a:bodyPr/>
        <a:lstStyle/>
        <a:p>
          <a:endParaRPr lang="en-CA"/>
        </a:p>
      </dgm:t>
    </dgm:pt>
    <dgm:pt modelId="{B3248E74-BFD0-4C09-A087-07AD5106008A}" type="sibTrans" cxnId="{AAC5DB2C-C887-4A41-9027-EC8796033D40}">
      <dgm:prSet/>
      <dgm:spPr/>
      <dgm:t>
        <a:bodyPr/>
        <a:lstStyle/>
        <a:p>
          <a:endParaRPr lang="en-CA"/>
        </a:p>
      </dgm:t>
    </dgm:pt>
    <dgm:pt modelId="{2C7859AF-3B91-4BFF-9E31-A24911212408}">
      <dgm:prSet/>
      <dgm:spPr>
        <a:solidFill>
          <a:srgbClr val="0099FF"/>
        </a:solidFill>
        <a:scene3d>
          <a:camera prst="orthographicFront"/>
          <a:lightRig rig="threePt" dir="t"/>
        </a:scene3d>
        <a:sp3d>
          <a:bevelT prst="angle"/>
        </a:sp3d>
      </dgm:spPr>
      <dgm:t>
        <a:bodyPr/>
        <a:lstStyle/>
        <a:p>
          <a:pPr rtl="0"/>
          <a:r>
            <a:rPr lang="en-CA" b="1" dirty="0">
              <a:solidFill>
                <a:schemeClr val="accent5">
                  <a:lumMod val="25000"/>
                </a:schemeClr>
              </a:solidFill>
            </a:rPr>
            <a:t>Competency based framework</a:t>
          </a:r>
        </a:p>
      </dgm:t>
    </dgm:pt>
    <dgm:pt modelId="{FBF40EF7-51F3-48EB-BECE-3DF20E94CDF6}" type="parTrans" cxnId="{752721DE-8421-41B7-9B06-1DEE8235304E}">
      <dgm:prSet/>
      <dgm:spPr/>
      <dgm:t>
        <a:bodyPr/>
        <a:lstStyle/>
        <a:p>
          <a:endParaRPr lang="en-CA"/>
        </a:p>
      </dgm:t>
    </dgm:pt>
    <dgm:pt modelId="{7DBD47BA-52CD-4C63-9ED8-44D5D86092C9}" type="sibTrans" cxnId="{752721DE-8421-41B7-9B06-1DEE8235304E}">
      <dgm:prSet/>
      <dgm:spPr/>
      <dgm:t>
        <a:bodyPr/>
        <a:lstStyle/>
        <a:p>
          <a:endParaRPr lang="en-CA"/>
        </a:p>
      </dgm:t>
    </dgm:pt>
    <dgm:pt modelId="{843A5298-EF4C-45C5-B0A9-FF2F29D004D1}">
      <dgm:prSet/>
      <dgm:spPr>
        <a:solidFill>
          <a:srgbClr val="0033CC"/>
        </a:solidFill>
        <a:scene3d>
          <a:camera prst="orthographicFront"/>
          <a:lightRig rig="threePt" dir="t"/>
        </a:scene3d>
        <a:sp3d>
          <a:bevelT prst="angle"/>
        </a:sp3d>
      </dgm:spPr>
      <dgm:t>
        <a:bodyPr/>
        <a:lstStyle/>
        <a:p>
          <a:pPr rtl="0"/>
          <a:r>
            <a:rPr lang="en-CA" b="1" dirty="0"/>
            <a:t>Solo taxonomy</a:t>
          </a:r>
        </a:p>
      </dgm:t>
    </dgm:pt>
    <dgm:pt modelId="{3DD4E0A1-8359-470D-85C4-21CC6A8B68BE}" type="parTrans" cxnId="{7A0DA12A-2BE5-4720-8A71-933942BECB0D}">
      <dgm:prSet/>
      <dgm:spPr/>
      <dgm:t>
        <a:bodyPr/>
        <a:lstStyle/>
        <a:p>
          <a:endParaRPr lang="en-CA"/>
        </a:p>
      </dgm:t>
    </dgm:pt>
    <dgm:pt modelId="{0E5A4B57-45A1-4F57-B3FC-E2772DA80A32}" type="sibTrans" cxnId="{7A0DA12A-2BE5-4720-8A71-933942BECB0D}">
      <dgm:prSet/>
      <dgm:spPr/>
      <dgm:t>
        <a:bodyPr/>
        <a:lstStyle/>
        <a:p>
          <a:endParaRPr lang="en-CA"/>
        </a:p>
      </dgm:t>
    </dgm:pt>
    <dgm:pt modelId="{984110D8-4629-4B5E-88CE-5F4A42F9CAD2}">
      <dgm:prSet/>
      <dgm:spPr>
        <a:scene3d>
          <a:camera prst="orthographicFront"/>
          <a:lightRig rig="threePt" dir="t"/>
        </a:scene3d>
        <a:sp3d>
          <a:bevelT prst="angle"/>
        </a:sp3d>
      </dgm:spPr>
      <dgm:t>
        <a:bodyPr/>
        <a:lstStyle/>
        <a:p>
          <a:pPr rtl="0"/>
          <a:r>
            <a:rPr lang="en-CA" b="1" dirty="0">
              <a:solidFill>
                <a:schemeClr val="accent5">
                  <a:lumMod val="25000"/>
                </a:schemeClr>
              </a:solidFill>
            </a:rPr>
            <a:t>Five point Likert scale</a:t>
          </a:r>
        </a:p>
      </dgm:t>
    </dgm:pt>
    <dgm:pt modelId="{72DD6884-8CAA-4DFC-BBA1-C82758731C8D}" type="parTrans" cxnId="{F2A24D36-D42D-4573-B2D6-5A49B0AD420F}">
      <dgm:prSet/>
      <dgm:spPr/>
      <dgm:t>
        <a:bodyPr/>
        <a:lstStyle/>
        <a:p>
          <a:endParaRPr lang="en-CA"/>
        </a:p>
      </dgm:t>
    </dgm:pt>
    <dgm:pt modelId="{A4E004EB-50C1-43DD-91E4-DBE90905DF97}" type="sibTrans" cxnId="{F2A24D36-D42D-4573-B2D6-5A49B0AD420F}">
      <dgm:prSet/>
      <dgm:spPr/>
      <dgm:t>
        <a:bodyPr/>
        <a:lstStyle/>
        <a:p>
          <a:endParaRPr lang="en-CA"/>
        </a:p>
      </dgm:t>
    </dgm:pt>
    <dgm:pt modelId="{C5C321C5-2C7B-4095-84CE-437824B5FCDA}">
      <dgm:prSet/>
      <dgm:spPr>
        <a:solidFill>
          <a:srgbClr val="8F45C7"/>
        </a:solidFill>
        <a:scene3d>
          <a:camera prst="orthographicFront"/>
          <a:lightRig rig="threePt" dir="t"/>
        </a:scene3d>
        <a:sp3d>
          <a:bevelT prst="angle"/>
        </a:sp3d>
      </dgm:spPr>
      <dgm:t>
        <a:bodyPr/>
        <a:lstStyle/>
        <a:p>
          <a:pPr rtl="0"/>
          <a:r>
            <a:rPr lang="en-CA" b="1" dirty="0">
              <a:solidFill>
                <a:schemeClr val="accent5">
                  <a:lumMod val="25000"/>
                </a:schemeClr>
              </a:solidFill>
            </a:rPr>
            <a:t>Domains, elements and behavioural descriptors</a:t>
          </a:r>
        </a:p>
      </dgm:t>
    </dgm:pt>
    <dgm:pt modelId="{21C3F460-5180-4B70-9C38-A035F046222A}" type="parTrans" cxnId="{6E440091-96DE-4AA7-A2C8-08968FF053D4}">
      <dgm:prSet/>
      <dgm:spPr/>
      <dgm:t>
        <a:bodyPr/>
        <a:lstStyle/>
        <a:p>
          <a:endParaRPr lang="en-CA"/>
        </a:p>
      </dgm:t>
    </dgm:pt>
    <dgm:pt modelId="{581BE80B-3749-4E82-9468-C9CD070B6363}" type="sibTrans" cxnId="{6E440091-96DE-4AA7-A2C8-08968FF053D4}">
      <dgm:prSet/>
      <dgm:spPr/>
      <dgm:t>
        <a:bodyPr/>
        <a:lstStyle/>
        <a:p>
          <a:endParaRPr lang="en-CA"/>
        </a:p>
      </dgm:t>
    </dgm:pt>
    <dgm:pt modelId="{BA9B2471-EFEA-4FE3-A3E8-588B972F5B90}">
      <dgm:prSet/>
      <dgm:spPr>
        <a:solidFill>
          <a:srgbClr val="000099"/>
        </a:solidFill>
        <a:scene3d>
          <a:camera prst="orthographicFront"/>
          <a:lightRig rig="threePt" dir="t"/>
        </a:scene3d>
        <a:sp3d>
          <a:bevelT prst="angle"/>
        </a:sp3d>
      </dgm:spPr>
      <dgm:t>
        <a:bodyPr/>
        <a:lstStyle/>
        <a:p>
          <a:pPr rtl="0"/>
          <a:r>
            <a:rPr lang="en-CA" b="1" dirty="0"/>
            <a:t>Companion glossary</a:t>
          </a:r>
        </a:p>
      </dgm:t>
    </dgm:pt>
    <dgm:pt modelId="{847DEEEF-BF53-4AB8-8E80-03946273C9E7}" type="parTrans" cxnId="{6897876D-2838-4B4C-8C8D-923F3129BAD6}">
      <dgm:prSet/>
      <dgm:spPr/>
      <dgm:t>
        <a:bodyPr/>
        <a:lstStyle/>
        <a:p>
          <a:endParaRPr lang="en-CA"/>
        </a:p>
      </dgm:t>
    </dgm:pt>
    <dgm:pt modelId="{D8BF616A-A595-4259-9847-57206AC6E968}" type="sibTrans" cxnId="{6897876D-2838-4B4C-8C8D-923F3129BAD6}">
      <dgm:prSet/>
      <dgm:spPr/>
      <dgm:t>
        <a:bodyPr/>
        <a:lstStyle/>
        <a:p>
          <a:endParaRPr lang="en-CA"/>
        </a:p>
      </dgm:t>
    </dgm:pt>
    <dgm:pt modelId="{5D834877-00BF-4450-90AF-858AF3AC8E58}" type="pres">
      <dgm:prSet presAssocID="{2EFCFF41-37F6-4F03-BE0D-7FAB5C4C12FB}" presName="diagram" presStyleCnt="0">
        <dgm:presLayoutVars>
          <dgm:dir/>
          <dgm:resizeHandles val="exact"/>
        </dgm:presLayoutVars>
      </dgm:prSet>
      <dgm:spPr/>
    </dgm:pt>
    <dgm:pt modelId="{E86ED0D9-D130-4FDA-8AB1-77344DDCA43F}" type="pres">
      <dgm:prSet presAssocID="{EDB713DA-BB15-432B-9EF2-71239B7A0C60}" presName="node" presStyleLbl="node1" presStyleIdx="0" presStyleCnt="6">
        <dgm:presLayoutVars>
          <dgm:bulletEnabled val="1"/>
        </dgm:presLayoutVars>
      </dgm:prSet>
      <dgm:spPr/>
    </dgm:pt>
    <dgm:pt modelId="{E3F16991-87E0-4563-BEE1-92720824E389}" type="pres">
      <dgm:prSet presAssocID="{B3248E74-BFD0-4C09-A087-07AD5106008A}" presName="sibTrans" presStyleCnt="0"/>
      <dgm:spPr/>
    </dgm:pt>
    <dgm:pt modelId="{789D88B6-0759-4F9E-8738-24123C6C71D8}" type="pres">
      <dgm:prSet presAssocID="{2C7859AF-3B91-4BFF-9E31-A24911212408}" presName="node" presStyleLbl="node1" presStyleIdx="1" presStyleCnt="6">
        <dgm:presLayoutVars>
          <dgm:bulletEnabled val="1"/>
        </dgm:presLayoutVars>
      </dgm:prSet>
      <dgm:spPr/>
    </dgm:pt>
    <dgm:pt modelId="{5FF162DA-D6D4-42D9-9458-615699A09512}" type="pres">
      <dgm:prSet presAssocID="{7DBD47BA-52CD-4C63-9ED8-44D5D86092C9}" presName="sibTrans" presStyleCnt="0"/>
      <dgm:spPr/>
    </dgm:pt>
    <dgm:pt modelId="{2140DC37-455E-49C1-ADAA-11221264ED3C}" type="pres">
      <dgm:prSet presAssocID="{843A5298-EF4C-45C5-B0A9-FF2F29D004D1}" presName="node" presStyleLbl="node1" presStyleIdx="2" presStyleCnt="6">
        <dgm:presLayoutVars>
          <dgm:bulletEnabled val="1"/>
        </dgm:presLayoutVars>
      </dgm:prSet>
      <dgm:spPr/>
    </dgm:pt>
    <dgm:pt modelId="{2BE24097-7F33-4E22-840B-48990A1078C9}" type="pres">
      <dgm:prSet presAssocID="{0E5A4B57-45A1-4F57-B3FC-E2772DA80A32}" presName="sibTrans" presStyleCnt="0"/>
      <dgm:spPr/>
    </dgm:pt>
    <dgm:pt modelId="{B0402D48-CAF6-467B-B2C0-58D9E091EBDA}" type="pres">
      <dgm:prSet presAssocID="{984110D8-4629-4B5E-88CE-5F4A42F9CAD2}" presName="node" presStyleLbl="node1" presStyleIdx="3" presStyleCnt="6">
        <dgm:presLayoutVars>
          <dgm:bulletEnabled val="1"/>
        </dgm:presLayoutVars>
      </dgm:prSet>
      <dgm:spPr/>
    </dgm:pt>
    <dgm:pt modelId="{2DA5152C-F325-40E9-8D5C-128DCBB36CC5}" type="pres">
      <dgm:prSet presAssocID="{A4E004EB-50C1-43DD-91E4-DBE90905DF97}" presName="sibTrans" presStyleCnt="0"/>
      <dgm:spPr/>
    </dgm:pt>
    <dgm:pt modelId="{F4576450-559C-42CA-9ADA-AB93BF155997}" type="pres">
      <dgm:prSet presAssocID="{C5C321C5-2C7B-4095-84CE-437824B5FCDA}" presName="node" presStyleLbl="node1" presStyleIdx="4" presStyleCnt="6">
        <dgm:presLayoutVars>
          <dgm:bulletEnabled val="1"/>
        </dgm:presLayoutVars>
      </dgm:prSet>
      <dgm:spPr/>
    </dgm:pt>
    <dgm:pt modelId="{4C261A00-9822-47E1-8CFF-69250711991D}" type="pres">
      <dgm:prSet presAssocID="{581BE80B-3749-4E82-9468-C9CD070B6363}" presName="sibTrans" presStyleCnt="0"/>
      <dgm:spPr/>
    </dgm:pt>
    <dgm:pt modelId="{C1CAB2BF-BB7F-4751-850F-44474837EF63}" type="pres">
      <dgm:prSet presAssocID="{BA9B2471-EFEA-4FE3-A3E8-588B972F5B90}" presName="node" presStyleLbl="node1" presStyleIdx="5" presStyleCnt="6">
        <dgm:presLayoutVars>
          <dgm:bulletEnabled val="1"/>
        </dgm:presLayoutVars>
      </dgm:prSet>
      <dgm:spPr/>
    </dgm:pt>
  </dgm:ptLst>
  <dgm:cxnLst>
    <dgm:cxn modelId="{5F9DF000-197F-433E-8BE4-4D82A12ABD0F}" type="presOf" srcId="{C5C321C5-2C7B-4095-84CE-437824B5FCDA}" destId="{F4576450-559C-42CA-9ADA-AB93BF155997}" srcOrd="0" destOrd="0" presId="urn:microsoft.com/office/officeart/2005/8/layout/default#1"/>
    <dgm:cxn modelId="{7A0DA12A-2BE5-4720-8A71-933942BECB0D}" srcId="{2EFCFF41-37F6-4F03-BE0D-7FAB5C4C12FB}" destId="{843A5298-EF4C-45C5-B0A9-FF2F29D004D1}" srcOrd="2" destOrd="0" parTransId="{3DD4E0A1-8359-470D-85C4-21CC6A8B68BE}" sibTransId="{0E5A4B57-45A1-4F57-B3FC-E2772DA80A32}"/>
    <dgm:cxn modelId="{AAC5DB2C-C887-4A41-9027-EC8796033D40}" srcId="{2EFCFF41-37F6-4F03-BE0D-7FAB5C4C12FB}" destId="{EDB713DA-BB15-432B-9EF2-71239B7A0C60}" srcOrd="0" destOrd="0" parTransId="{667A3738-621D-4BE5-8408-229219AD578F}" sibTransId="{B3248E74-BFD0-4C09-A087-07AD5106008A}"/>
    <dgm:cxn modelId="{F2A24D36-D42D-4573-B2D6-5A49B0AD420F}" srcId="{2EFCFF41-37F6-4F03-BE0D-7FAB5C4C12FB}" destId="{984110D8-4629-4B5E-88CE-5F4A42F9CAD2}" srcOrd="3" destOrd="0" parTransId="{72DD6884-8CAA-4DFC-BBA1-C82758731C8D}" sibTransId="{A4E004EB-50C1-43DD-91E4-DBE90905DF97}"/>
    <dgm:cxn modelId="{6897876D-2838-4B4C-8C8D-923F3129BAD6}" srcId="{2EFCFF41-37F6-4F03-BE0D-7FAB5C4C12FB}" destId="{BA9B2471-EFEA-4FE3-A3E8-588B972F5B90}" srcOrd="5" destOrd="0" parTransId="{847DEEEF-BF53-4AB8-8E80-03946273C9E7}" sibTransId="{D8BF616A-A595-4259-9847-57206AC6E968}"/>
    <dgm:cxn modelId="{02A86F77-EACA-45D1-8709-4786931C5617}" type="presOf" srcId="{2EFCFF41-37F6-4F03-BE0D-7FAB5C4C12FB}" destId="{5D834877-00BF-4450-90AF-858AF3AC8E58}" srcOrd="0" destOrd="0" presId="urn:microsoft.com/office/officeart/2005/8/layout/default#1"/>
    <dgm:cxn modelId="{770ABD90-3B9E-464C-94E7-C022E5EC827C}" type="presOf" srcId="{984110D8-4629-4B5E-88CE-5F4A42F9CAD2}" destId="{B0402D48-CAF6-467B-B2C0-58D9E091EBDA}" srcOrd="0" destOrd="0" presId="urn:microsoft.com/office/officeart/2005/8/layout/default#1"/>
    <dgm:cxn modelId="{6E440091-96DE-4AA7-A2C8-08968FF053D4}" srcId="{2EFCFF41-37F6-4F03-BE0D-7FAB5C4C12FB}" destId="{C5C321C5-2C7B-4095-84CE-437824B5FCDA}" srcOrd="4" destOrd="0" parTransId="{21C3F460-5180-4B70-9C38-A035F046222A}" sibTransId="{581BE80B-3749-4E82-9468-C9CD070B6363}"/>
    <dgm:cxn modelId="{C59D67A2-045B-4FD9-B165-C6C92AD5456D}" type="presOf" srcId="{EDB713DA-BB15-432B-9EF2-71239B7A0C60}" destId="{E86ED0D9-D130-4FDA-8AB1-77344DDCA43F}" srcOrd="0" destOrd="0" presId="urn:microsoft.com/office/officeart/2005/8/layout/default#1"/>
    <dgm:cxn modelId="{7D38B2A6-252C-4848-95F7-8C9F954D3719}" type="presOf" srcId="{BA9B2471-EFEA-4FE3-A3E8-588B972F5B90}" destId="{C1CAB2BF-BB7F-4751-850F-44474837EF63}" srcOrd="0" destOrd="0" presId="urn:microsoft.com/office/officeart/2005/8/layout/default#1"/>
    <dgm:cxn modelId="{B4686ED1-3FF8-42BD-94A5-821540C2CCD4}" type="presOf" srcId="{843A5298-EF4C-45C5-B0A9-FF2F29D004D1}" destId="{2140DC37-455E-49C1-ADAA-11221264ED3C}" srcOrd="0" destOrd="0" presId="urn:microsoft.com/office/officeart/2005/8/layout/default#1"/>
    <dgm:cxn modelId="{752721DE-8421-41B7-9B06-1DEE8235304E}" srcId="{2EFCFF41-37F6-4F03-BE0D-7FAB5C4C12FB}" destId="{2C7859AF-3B91-4BFF-9E31-A24911212408}" srcOrd="1" destOrd="0" parTransId="{FBF40EF7-51F3-48EB-BECE-3DF20E94CDF6}" sibTransId="{7DBD47BA-52CD-4C63-9ED8-44D5D86092C9}"/>
    <dgm:cxn modelId="{5A7F65E8-5C34-4D83-BAB6-710180A85B7A}" type="presOf" srcId="{2C7859AF-3B91-4BFF-9E31-A24911212408}" destId="{789D88B6-0759-4F9E-8738-24123C6C71D8}" srcOrd="0" destOrd="0" presId="urn:microsoft.com/office/officeart/2005/8/layout/default#1"/>
    <dgm:cxn modelId="{247959E9-431C-49AB-9FCF-88FFE3DDF679}" type="presParOf" srcId="{5D834877-00BF-4450-90AF-858AF3AC8E58}" destId="{E86ED0D9-D130-4FDA-8AB1-77344DDCA43F}" srcOrd="0" destOrd="0" presId="urn:microsoft.com/office/officeart/2005/8/layout/default#1"/>
    <dgm:cxn modelId="{BA84E19C-FD88-4E6B-A2A6-56A307F4F027}" type="presParOf" srcId="{5D834877-00BF-4450-90AF-858AF3AC8E58}" destId="{E3F16991-87E0-4563-BEE1-92720824E389}" srcOrd="1" destOrd="0" presId="urn:microsoft.com/office/officeart/2005/8/layout/default#1"/>
    <dgm:cxn modelId="{D0A3EF4C-0D75-44DE-B214-53C09C57CFDF}" type="presParOf" srcId="{5D834877-00BF-4450-90AF-858AF3AC8E58}" destId="{789D88B6-0759-4F9E-8738-24123C6C71D8}" srcOrd="2" destOrd="0" presId="urn:microsoft.com/office/officeart/2005/8/layout/default#1"/>
    <dgm:cxn modelId="{83D5E2E9-0521-4CFC-97B8-216B358338E4}" type="presParOf" srcId="{5D834877-00BF-4450-90AF-858AF3AC8E58}" destId="{5FF162DA-D6D4-42D9-9458-615699A09512}" srcOrd="3" destOrd="0" presId="urn:microsoft.com/office/officeart/2005/8/layout/default#1"/>
    <dgm:cxn modelId="{D7DC1F7C-39CE-470F-93F6-D9E4F4B37A27}" type="presParOf" srcId="{5D834877-00BF-4450-90AF-858AF3AC8E58}" destId="{2140DC37-455E-49C1-ADAA-11221264ED3C}" srcOrd="4" destOrd="0" presId="urn:microsoft.com/office/officeart/2005/8/layout/default#1"/>
    <dgm:cxn modelId="{8FF8B625-55A6-49FD-9C5F-A309B6D499BE}" type="presParOf" srcId="{5D834877-00BF-4450-90AF-858AF3AC8E58}" destId="{2BE24097-7F33-4E22-840B-48990A1078C9}" srcOrd="5" destOrd="0" presId="urn:microsoft.com/office/officeart/2005/8/layout/default#1"/>
    <dgm:cxn modelId="{02270EEE-10B2-493F-9B17-FA933ABCF4AC}" type="presParOf" srcId="{5D834877-00BF-4450-90AF-858AF3AC8E58}" destId="{B0402D48-CAF6-467B-B2C0-58D9E091EBDA}" srcOrd="6" destOrd="0" presId="urn:microsoft.com/office/officeart/2005/8/layout/default#1"/>
    <dgm:cxn modelId="{398A0AC6-7F74-4F75-89C8-2813B2F1D4FB}" type="presParOf" srcId="{5D834877-00BF-4450-90AF-858AF3AC8E58}" destId="{2DA5152C-F325-40E9-8D5C-128DCBB36CC5}" srcOrd="7" destOrd="0" presId="urn:microsoft.com/office/officeart/2005/8/layout/default#1"/>
    <dgm:cxn modelId="{56B1A21D-4300-4FF2-BB14-3DAB6FCB0D6A}" type="presParOf" srcId="{5D834877-00BF-4450-90AF-858AF3AC8E58}" destId="{F4576450-559C-42CA-9ADA-AB93BF155997}" srcOrd="8" destOrd="0" presId="urn:microsoft.com/office/officeart/2005/8/layout/default#1"/>
    <dgm:cxn modelId="{181BA45E-D40E-4D16-AE30-9FFFC1E6FF7F}" type="presParOf" srcId="{5D834877-00BF-4450-90AF-858AF3AC8E58}" destId="{4C261A00-9822-47E1-8CFF-69250711991D}" srcOrd="9" destOrd="0" presId="urn:microsoft.com/office/officeart/2005/8/layout/default#1"/>
    <dgm:cxn modelId="{257D220C-E2DF-41D0-9953-55B1262D10E6}" type="presParOf" srcId="{5D834877-00BF-4450-90AF-858AF3AC8E58}" destId="{C1CAB2BF-BB7F-4751-850F-44474837EF63}" srcOrd="10" destOrd="0" presId="urn:microsoft.com/office/officeart/2005/8/layout/defaul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DB5537-CF2C-4C02-B82C-899EB2B8B5CE}" type="doc">
      <dgm:prSet loTypeId="urn:microsoft.com/office/officeart/2005/8/layout/cycle3" loCatId="cycle" qsTypeId="urn:microsoft.com/office/officeart/2005/8/quickstyle/3d2#1" qsCatId="3D" csTypeId="urn:microsoft.com/office/officeart/2005/8/colors/accent1_2" csCatId="accent1" phldr="1"/>
      <dgm:spPr/>
      <dgm:t>
        <a:bodyPr/>
        <a:lstStyle/>
        <a:p>
          <a:endParaRPr lang="en-US"/>
        </a:p>
      </dgm:t>
    </dgm:pt>
    <dgm:pt modelId="{FDAF1881-CDFF-4196-ADE8-47C55C29F03D}">
      <dgm:prSet phldrT="[Text]" custT="1"/>
      <dgm:spPr/>
      <dgm:t>
        <a:bodyPr/>
        <a:lstStyle/>
        <a:p>
          <a:r>
            <a:rPr lang="en-US" sz="2000" b="1" dirty="0"/>
            <a:t>Patient Care (8)</a:t>
          </a:r>
        </a:p>
      </dgm:t>
    </dgm:pt>
    <dgm:pt modelId="{0FC89EB4-0E3F-40F1-A593-849516ADA302}" type="parTrans" cxnId="{45D6AF58-D27E-47CE-AD4C-92CD81A8F009}">
      <dgm:prSet/>
      <dgm:spPr/>
      <dgm:t>
        <a:bodyPr/>
        <a:lstStyle/>
        <a:p>
          <a:endParaRPr lang="en-US"/>
        </a:p>
      </dgm:t>
    </dgm:pt>
    <dgm:pt modelId="{328E9F5E-DCBB-484B-ADA3-4163FA5635B4}" type="sibTrans" cxnId="{45D6AF58-D27E-47CE-AD4C-92CD81A8F009}">
      <dgm:prSet/>
      <dgm:spPr/>
      <dgm:t>
        <a:bodyPr/>
        <a:lstStyle/>
        <a:p>
          <a:endParaRPr lang="en-US"/>
        </a:p>
      </dgm:t>
    </dgm:pt>
    <dgm:pt modelId="{49164F6E-1709-4ADB-ADB9-1BB763583E49}">
      <dgm:prSet phldrT="[Text]" custT="1"/>
      <dgm:spPr/>
      <dgm:t>
        <a:bodyPr/>
        <a:lstStyle/>
        <a:p>
          <a:r>
            <a:rPr lang="en-US" sz="1600" b="1" dirty="0"/>
            <a:t>Communication and Education (4)</a:t>
          </a:r>
        </a:p>
      </dgm:t>
    </dgm:pt>
    <dgm:pt modelId="{F10AAEB7-C8DC-4F96-8178-1F496734F71D}" type="parTrans" cxnId="{C457F191-8731-4392-89B5-7AC3F96BBFC4}">
      <dgm:prSet/>
      <dgm:spPr/>
      <dgm:t>
        <a:bodyPr/>
        <a:lstStyle/>
        <a:p>
          <a:endParaRPr lang="en-US"/>
        </a:p>
      </dgm:t>
    </dgm:pt>
    <dgm:pt modelId="{F027FFDD-992F-46A3-A6AD-B379B6495432}" type="sibTrans" cxnId="{C457F191-8731-4392-89B5-7AC3F96BBFC4}">
      <dgm:prSet/>
      <dgm:spPr/>
      <dgm:t>
        <a:bodyPr/>
        <a:lstStyle/>
        <a:p>
          <a:endParaRPr lang="en-US"/>
        </a:p>
      </dgm:t>
    </dgm:pt>
    <dgm:pt modelId="{BA953F68-2872-452B-B0C8-FC1F83A6B4E5}">
      <dgm:prSet phldrT="[Text]" custT="1"/>
      <dgm:spPr/>
      <dgm:t>
        <a:bodyPr/>
        <a:lstStyle/>
        <a:p>
          <a:r>
            <a:rPr lang="en-US" sz="1600" b="1" dirty="0"/>
            <a:t>Professionalism (2)</a:t>
          </a:r>
        </a:p>
      </dgm:t>
    </dgm:pt>
    <dgm:pt modelId="{9DF1A4DE-571D-4B05-B304-39DE282914FE}" type="parTrans" cxnId="{44E729E5-E2DE-477F-9002-BF402EA7EAE3}">
      <dgm:prSet/>
      <dgm:spPr/>
      <dgm:t>
        <a:bodyPr/>
        <a:lstStyle/>
        <a:p>
          <a:endParaRPr lang="en-US"/>
        </a:p>
      </dgm:t>
    </dgm:pt>
    <dgm:pt modelId="{AB10D2CC-6F2A-4042-B946-BEE2256AF89B}" type="sibTrans" cxnId="{44E729E5-E2DE-477F-9002-BF402EA7EAE3}">
      <dgm:prSet/>
      <dgm:spPr/>
      <dgm:t>
        <a:bodyPr/>
        <a:lstStyle/>
        <a:p>
          <a:endParaRPr lang="en-US"/>
        </a:p>
      </dgm:t>
    </dgm:pt>
    <dgm:pt modelId="{221DFDBC-BC70-4499-9AD5-37CC7AD88291}">
      <dgm:prSet phldrT="[Text]" custT="1"/>
      <dgm:spPr/>
      <dgm:t>
        <a:bodyPr/>
        <a:lstStyle/>
        <a:p>
          <a:r>
            <a:rPr lang="en-US" sz="1800" b="1" dirty="0"/>
            <a:t>Practice</a:t>
          </a:r>
          <a:br>
            <a:rPr lang="en-US" sz="1800" b="1" dirty="0"/>
          </a:br>
          <a:r>
            <a:rPr lang="en-US" sz="1800" b="1" dirty="0"/>
            <a:t>Management (3)</a:t>
          </a:r>
        </a:p>
      </dgm:t>
    </dgm:pt>
    <dgm:pt modelId="{4D7F7C4C-BF41-465F-BB69-0FD9140C35A1}" type="parTrans" cxnId="{E7DFE6C2-9D6D-4DCB-AD71-45E7FC09F752}">
      <dgm:prSet/>
      <dgm:spPr/>
      <dgm:t>
        <a:bodyPr/>
        <a:lstStyle/>
        <a:p>
          <a:endParaRPr lang="en-US"/>
        </a:p>
      </dgm:t>
    </dgm:pt>
    <dgm:pt modelId="{74FF174A-7AE9-45B6-A847-70F4BEAC3884}" type="sibTrans" cxnId="{E7DFE6C2-9D6D-4DCB-AD71-45E7FC09F752}">
      <dgm:prSet/>
      <dgm:spPr/>
      <dgm:t>
        <a:bodyPr/>
        <a:lstStyle/>
        <a:p>
          <a:endParaRPr lang="en-US"/>
        </a:p>
      </dgm:t>
    </dgm:pt>
    <dgm:pt modelId="{7A16D0F8-0392-49B1-81A0-74C752744107}">
      <dgm:prSet phldrT="[Text]" custT="1"/>
      <dgm:spPr/>
      <dgm:t>
        <a:bodyPr/>
        <a:lstStyle/>
        <a:p>
          <a:r>
            <a:rPr lang="en-US" sz="1600" b="1" dirty="0"/>
            <a:t>Professional Collaboration (3)</a:t>
          </a:r>
        </a:p>
      </dgm:t>
    </dgm:pt>
    <dgm:pt modelId="{79989DCD-BC89-49D0-8527-5448FD8D6F6C}" type="sibTrans" cxnId="{4DA71943-8520-4475-A2F8-A9CBA8B71716}">
      <dgm:prSet/>
      <dgm:spPr/>
      <dgm:t>
        <a:bodyPr/>
        <a:lstStyle/>
        <a:p>
          <a:endParaRPr lang="en-US"/>
        </a:p>
      </dgm:t>
    </dgm:pt>
    <dgm:pt modelId="{6CAE6448-B206-42AB-A662-E8F0A6FDD4B7}" type="parTrans" cxnId="{4DA71943-8520-4475-A2F8-A9CBA8B71716}">
      <dgm:prSet/>
      <dgm:spPr/>
      <dgm:t>
        <a:bodyPr/>
        <a:lstStyle/>
        <a:p>
          <a:endParaRPr lang="en-US"/>
        </a:p>
      </dgm:t>
    </dgm:pt>
    <dgm:pt modelId="{4B0DCA9D-C2F7-4EFC-8D1A-0D44CC1800CC}" type="pres">
      <dgm:prSet presAssocID="{1EDB5537-CF2C-4C02-B82C-899EB2B8B5CE}" presName="Name0" presStyleCnt="0">
        <dgm:presLayoutVars>
          <dgm:dir/>
          <dgm:resizeHandles val="exact"/>
        </dgm:presLayoutVars>
      </dgm:prSet>
      <dgm:spPr/>
    </dgm:pt>
    <dgm:pt modelId="{B8C58CA6-8AF5-4E36-9912-5E7AF6D3DD1C}" type="pres">
      <dgm:prSet presAssocID="{1EDB5537-CF2C-4C02-B82C-899EB2B8B5CE}" presName="cycle" presStyleCnt="0"/>
      <dgm:spPr/>
    </dgm:pt>
    <dgm:pt modelId="{4876E8E1-D889-427B-BC77-F741AF984684}" type="pres">
      <dgm:prSet presAssocID="{FDAF1881-CDFF-4196-ADE8-47C55C29F03D}" presName="nodeFirstNode" presStyleLbl="node1" presStyleIdx="0" presStyleCnt="5">
        <dgm:presLayoutVars>
          <dgm:bulletEnabled val="1"/>
        </dgm:presLayoutVars>
      </dgm:prSet>
      <dgm:spPr/>
    </dgm:pt>
    <dgm:pt modelId="{4E4EC7F1-DE26-4631-93FB-A0C16BF0D66C}" type="pres">
      <dgm:prSet presAssocID="{328E9F5E-DCBB-484B-ADA3-4163FA5635B4}" presName="sibTransFirstNode" presStyleLbl="bgShp" presStyleIdx="0" presStyleCnt="1"/>
      <dgm:spPr/>
    </dgm:pt>
    <dgm:pt modelId="{AB9FADC5-73B8-454C-A595-78C058400A39}" type="pres">
      <dgm:prSet presAssocID="{49164F6E-1709-4ADB-ADB9-1BB763583E49}" presName="nodeFollowingNodes" presStyleLbl="node1" presStyleIdx="1" presStyleCnt="5" custScaleX="113251">
        <dgm:presLayoutVars>
          <dgm:bulletEnabled val="1"/>
        </dgm:presLayoutVars>
      </dgm:prSet>
      <dgm:spPr/>
    </dgm:pt>
    <dgm:pt modelId="{047FF3AB-C58F-4AA9-90EE-7A415F77DD10}" type="pres">
      <dgm:prSet presAssocID="{BA953F68-2872-452B-B0C8-FC1F83A6B4E5}" presName="nodeFollowingNodes" presStyleLbl="node1" presStyleIdx="2" presStyleCnt="5" custScaleX="116384" custRadScaleRad="129431" custRadScaleInc="-24426">
        <dgm:presLayoutVars>
          <dgm:bulletEnabled val="1"/>
        </dgm:presLayoutVars>
      </dgm:prSet>
      <dgm:spPr/>
    </dgm:pt>
    <dgm:pt modelId="{A1528492-37F7-4687-ABF1-18B49D37E16F}" type="pres">
      <dgm:prSet presAssocID="{7A16D0F8-0392-49B1-81A0-74C752744107}" presName="nodeFollowingNodes" presStyleLbl="node1" presStyleIdx="3" presStyleCnt="5" custScaleX="109061" custRadScaleRad="114699" custRadScaleInc="13873">
        <dgm:presLayoutVars>
          <dgm:bulletEnabled val="1"/>
        </dgm:presLayoutVars>
      </dgm:prSet>
      <dgm:spPr/>
    </dgm:pt>
    <dgm:pt modelId="{FAFC8846-0054-488D-96D8-1C40508060F4}" type="pres">
      <dgm:prSet presAssocID="{221DFDBC-BC70-4499-9AD5-37CC7AD88291}" presName="nodeFollowingNodes" presStyleLbl="node1" presStyleIdx="4" presStyleCnt="5" custScaleX="107337">
        <dgm:presLayoutVars>
          <dgm:bulletEnabled val="1"/>
        </dgm:presLayoutVars>
      </dgm:prSet>
      <dgm:spPr/>
    </dgm:pt>
  </dgm:ptLst>
  <dgm:cxnLst>
    <dgm:cxn modelId="{58DE2312-148A-4C25-95F5-3B7F79540E47}" type="presOf" srcId="{221DFDBC-BC70-4499-9AD5-37CC7AD88291}" destId="{FAFC8846-0054-488D-96D8-1C40508060F4}" srcOrd="0" destOrd="0" presId="urn:microsoft.com/office/officeart/2005/8/layout/cycle3"/>
    <dgm:cxn modelId="{C5937342-F050-498D-9DAA-B17D5EB9A764}" type="presOf" srcId="{49164F6E-1709-4ADB-ADB9-1BB763583E49}" destId="{AB9FADC5-73B8-454C-A595-78C058400A39}" srcOrd="0" destOrd="0" presId="urn:microsoft.com/office/officeart/2005/8/layout/cycle3"/>
    <dgm:cxn modelId="{4DA71943-8520-4475-A2F8-A9CBA8B71716}" srcId="{1EDB5537-CF2C-4C02-B82C-899EB2B8B5CE}" destId="{7A16D0F8-0392-49B1-81A0-74C752744107}" srcOrd="3" destOrd="0" parTransId="{6CAE6448-B206-42AB-A662-E8F0A6FDD4B7}" sibTransId="{79989DCD-BC89-49D0-8527-5448FD8D6F6C}"/>
    <dgm:cxn modelId="{F56E7472-19D3-4734-A962-460C5AE17FA9}" type="presOf" srcId="{BA953F68-2872-452B-B0C8-FC1F83A6B4E5}" destId="{047FF3AB-C58F-4AA9-90EE-7A415F77DD10}" srcOrd="0" destOrd="0" presId="urn:microsoft.com/office/officeart/2005/8/layout/cycle3"/>
    <dgm:cxn modelId="{F772F173-35BF-4AA4-AB6B-94629DD79731}" type="presOf" srcId="{FDAF1881-CDFF-4196-ADE8-47C55C29F03D}" destId="{4876E8E1-D889-427B-BC77-F741AF984684}" srcOrd="0" destOrd="0" presId="urn:microsoft.com/office/officeart/2005/8/layout/cycle3"/>
    <dgm:cxn modelId="{45D6AF58-D27E-47CE-AD4C-92CD81A8F009}" srcId="{1EDB5537-CF2C-4C02-B82C-899EB2B8B5CE}" destId="{FDAF1881-CDFF-4196-ADE8-47C55C29F03D}" srcOrd="0" destOrd="0" parTransId="{0FC89EB4-0E3F-40F1-A593-849516ADA302}" sibTransId="{328E9F5E-DCBB-484B-ADA3-4163FA5635B4}"/>
    <dgm:cxn modelId="{C457F191-8731-4392-89B5-7AC3F96BBFC4}" srcId="{1EDB5537-CF2C-4C02-B82C-899EB2B8B5CE}" destId="{49164F6E-1709-4ADB-ADB9-1BB763583E49}" srcOrd="1" destOrd="0" parTransId="{F10AAEB7-C8DC-4F96-8178-1F496734F71D}" sibTransId="{F027FFDD-992F-46A3-A6AD-B379B6495432}"/>
    <dgm:cxn modelId="{477F1EA8-91BB-45DB-A956-838181FB46BE}" type="presOf" srcId="{7A16D0F8-0392-49B1-81A0-74C752744107}" destId="{A1528492-37F7-4687-ABF1-18B49D37E16F}" srcOrd="0" destOrd="0" presId="urn:microsoft.com/office/officeart/2005/8/layout/cycle3"/>
    <dgm:cxn modelId="{9AC303BF-FB71-4FE9-B471-8AB85845A63C}" type="presOf" srcId="{328E9F5E-DCBB-484B-ADA3-4163FA5635B4}" destId="{4E4EC7F1-DE26-4631-93FB-A0C16BF0D66C}" srcOrd="0" destOrd="0" presId="urn:microsoft.com/office/officeart/2005/8/layout/cycle3"/>
    <dgm:cxn modelId="{E7DFE6C2-9D6D-4DCB-AD71-45E7FC09F752}" srcId="{1EDB5537-CF2C-4C02-B82C-899EB2B8B5CE}" destId="{221DFDBC-BC70-4499-9AD5-37CC7AD88291}" srcOrd="4" destOrd="0" parTransId="{4D7F7C4C-BF41-465F-BB69-0FD9140C35A1}" sibTransId="{74FF174A-7AE9-45B6-A847-70F4BEAC3884}"/>
    <dgm:cxn modelId="{44E729E5-E2DE-477F-9002-BF402EA7EAE3}" srcId="{1EDB5537-CF2C-4C02-B82C-899EB2B8B5CE}" destId="{BA953F68-2872-452B-B0C8-FC1F83A6B4E5}" srcOrd="2" destOrd="0" parTransId="{9DF1A4DE-571D-4B05-B304-39DE282914FE}" sibTransId="{AB10D2CC-6F2A-4042-B946-BEE2256AF89B}"/>
    <dgm:cxn modelId="{A4E1F0E8-1295-43FA-B711-82B7155B3BF9}" type="presOf" srcId="{1EDB5537-CF2C-4C02-B82C-899EB2B8B5CE}" destId="{4B0DCA9D-C2F7-4EFC-8D1A-0D44CC1800CC}" srcOrd="0" destOrd="0" presId="urn:microsoft.com/office/officeart/2005/8/layout/cycle3"/>
    <dgm:cxn modelId="{90793D37-2C7D-4B5E-9ED1-22CC2F9BA434}" type="presParOf" srcId="{4B0DCA9D-C2F7-4EFC-8D1A-0D44CC1800CC}" destId="{B8C58CA6-8AF5-4E36-9912-5E7AF6D3DD1C}" srcOrd="0" destOrd="0" presId="urn:microsoft.com/office/officeart/2005/8/layout/cycle3"/>
    <dgm:cxn modelId="{4EBB4D8E-4937-485A-A281-28E01CA3ADC6}" type="presParOf" srcId="{B8C58CA6-8AF5-4E36-9912-5E7AF6D3DD1C}" destId="{4876E8E1-D889-427B-BC77-F741AF984684}" srcOrd="0" destOrd="0" presId="urn:microsoft.com/office/officeart/2005/8/layout/cycle3"/>
    <dgm:cxn modelId="{63F20CDE-A2CB-4C91-8284-0625F77CBBE7}" type="presParOf" srcId="{B8C58CA6-8AF5-4E36-9912-5E7AF6D3DD1C}" destId="{4E4EC7F1-DE26-4631-93FB-A0C16BF0D66C}" srcOrd="1" destOrd="0" presId="urn:microsoft.com/office/officeart/2005/8/layout/cycle3"/>
    <dgm:cxn modelId="{AD66E6D1-C89A-4925-BAAE-32B0F7B10221}" type="presParOf" srcId="{B8C58CA6-8AF5-4E36-9912-5E7AF6D3DD1C}" destId="{AB9FADC5-73B8-454C-A595-78C058400A39}" srcOrd="2" destOrd="0" presId="urn:microsoft.com/office/officeart/2005/8/layout/cycle3"/>
    <dgm:cxn modelId="{FDC1CF00-8D61-41F9-BA26-68E3DA00CB14}" type="presParOf" srcId="{B8C58CA6-8AF5-4E36-9912-5E7AF6D3DD1C}" destId="{047FF3AB-C58F-4AA9-90EE-7A415F77DD10}" srcOrd="3" destOrd="0" presId="urn:microsoft.com/office/officeart/2005/8/layout/cycle3"/>
    <dgm:cxn modelId="{926CA2B9-FD21-43F3-AEDF-1C51533FB286}" type="presParOf" srcId="{B8C58CA6-8AF5-4E36-9912-5E7AF6D3DD1C}" destId="{A1528492-37F7-4687-ABF1-18B49D37E16F}" srcOrd="4" destOrd="0" presId="urn:microsoft.com/office/officeart/2005/8/layout/cycle3"/>
    <dgm:cxn modelId="{6769F0CC-4812-4AAC-828D-CFCB9CD757A0}" type="presParOf" srcId="{B8C58CA6-8AF5-4E36-9912-5E7AF6D3DD1C}" destId="{FAFC8846-0054-488D-96D8-1C40508060F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A8F22-7CCA-4EF3-BE57-DF2B6698D987}">
      <dsp:nvSpPr>
        <dsp:cNvPr id="0" name=""/>
        <dsp:cNvSpPr/>
      </dsp:nvSpPr>
      <dsp:spPr>
        <a:xfrm>
          <a:off x="69612" y="360035"/>
          <a:ext cx="2423842" cy="241905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3129" tIns="24130" rIns="133129"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Annie Lee</a:t>
          </a:r>
        </a:p>
        <a:p>
          <a:pPr marL="0" lvl="0" indent="0" algn="ctr" defTabSz="844550" rtl="0">
            <a:lnSpc>
              <a:spcPct val="90000"/>
            </a:lnSpc>
            <a:spcBef>
              <a:spcPct val="0"/>
            </a:spcBef>
            <a:spcAft>
              <a:spcPct val="35000"/>
            </a:spcAft>
            <a:buNone/>
          </a:pPr>
          <a:r>
            <a:rPr lang="en-CA" sz="1900" kern="1200" dirty="0"/>
            <a:t>University of Toronto</a:t>
          </a:r>
        </a:p>
      </dsp:txBody>
      <dsp:txXfrm>
        <a:off x="424575" y="714297"/>
        <a:ext cx="1713916" cy="1710528"/>
      </dsp:txXfrm>
    </dsp:sp>
    <dsp:sp modelId="{F393ECF5-0D08-4BE3-8971-C49B4B3F96D5}">
      <dsp:nvSpPr>
        <dsp:cNvPr id="0" name=""/>
        <dsp:cNvSpPr/>
      </dsp:nvSpPr>
      <dsp:spPr>
        <a:xfrm>
          <a:off x="1940047" y="373533"/>
          <a:ext cx="2419052" cy="241905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3129" tIns="24130" rIns="133129"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Ken Manson</a:t>
          </a:r>
        </a:p>
        <a:p>
          <a:pPr marL="0" lvl="0" indent="0" algn="ctr" defTabSz="844550" rtl="0">
            <a:lnSpc>
              <a:spcPct val="90000"/>
            </a:lnSpc>
            <a:spcBef>
              <a:spcPct val="0"/>
            </a:spcBef>
            <a:spcAft>
              <a:spcPct val="35000"/>
            </a:spcAft>
            <a:buNone/>
          </a:pPr>
          <a:r>
            <a:rPr lang="en-US" sz="1900" kern="1200" dirty="0"/>
            <a:t>University of Waterloo</a:t>
          </a:r>
          <a:endParaRPr lang="en-CA" sz="1900" kern="1200" dirty="0"/>
        </a:p>
      </dsp:txBody>
      <dsp:txXfrm>
        <a:off x="2294309" y="727795"/>
        <a:ext cx="1710528" cy="1710528"/>
      </dsp:txXfrm>
    </dsp:sp>
    <dsp:sp modelId="{8FD8E5CA-1A0F-46E8-8205-3F42E02A5183}">
      <dsp:nvSpPr>
        <dsp:cNvPr id="0" name=""/>
        <dsp:cNvSpPr/>
      </dsp:nvSpPr>
      <dsp:spPr>
        <a:xfrm>
          <a:off x="3875289" y="373533"/>
          <a:ext cx="2419052" cy="241905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3129" tIns="24130" rIns="133129" bIns="24130" numCol="1" spcCol="1270" anchor="ctr" anchorCtr="0">
          <a:noAutofit/>
        </a:bodyPr>
        <a:lstStyle/>
        <a:p>
          <a:pPr marL="0" lvl="0" indent="0" algn="ctr" defTabSz="844550" rtl="0">
            <a:lnSpc>
              <a:spcPct val="90000"/>
            </a:lnSpc>
            <a:spcBef>
              <a:spcPct val="0"/>
            </a:spcBef>
            <a:spcAft>
              <a:spcPct val="35000"/>
            </a:spcAft>
            <a:buNone/>
          </a:pPr>
          <a:r>
            <a:rPr lang="en-CA" sz="1900" kern="1200" dirty="0"/>
            <a:t>Diana Spizzirri</a:t>
          </a:r>
        </a:p>
        <a:p>
          <a:pPr marL="0" lvl="0" indent="0" algn="ctr" defTabSz="844550" rtl="0">
            <a:lnSpc>
              <a:spcPct val="90000"/>
            </a:lnSpc>
            <a:spcBef>
              <a:spcPct val="0"/>
            </a:spcBef>
            <a:spcAft>
              <a:spcPct val="35000"/>
            </a:spcAft>
            <a:buNone/>
          </a:pPr>
          <a:r>
            <a:rPr lang="en-CA" sz="1900" kern="1200" dirty="0"/>
            <a:t>Ontario College of Pharmacists</a:t>
          </a:r>
        </a:p>
      </dsp:txBody>
      <dsp:txXfrm>
        <a:off x="4229551" y="727795"/>
        <a:ext cx="1710528" cy="1710528"/>
      </dsp:txXfrm>
    </dsp:sp>
    <dsp:sp modelId="{4214678D-B480-41E9-8ED7-0BFB7841DB85}">
      <dsp:nvSpPr>
        <dsp:cNvPr id="0" name=""/>
        <dsp:cNvSpPr/>
      </dsp:nvSpPr>
      <dsp:spPr>
        <a:xfrm>
          <a:off x="5810531" y="373533"/>
          <a:ext cx="2419052" cy="241905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3129" tIns="24130" rIns="133129"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Henry Halapy</a:t>
          </a:r>
        </a:p>
        <a:p>
          <a:pPr marL="0" lvl="0" indent="0" algn="ctr" defTabSz="844550" rtl="0">
            <a:lnSpc>
              <a:spcPct val="90000"/>
            </a:lnSpc>
            <a:spcBef>
              <a:spcPct val="0"/>
            </a:spcBef>
            <a:spcAft>
              <a:spcPct val="35000"/>
            </a:spcAft>
            <a:buNone/>
          </a:pPr>
          <a:r>
            <a:rPr lang="en-US" sz="1900" kern="1200" dirty="0"/>
            <a:t>Hospital Pharmacy Residency</a:t>
          </a:r>
          <a:endParaRPr lang="en-CA" sz="1900" kern="1200" dirty="0"/>
        </a:p>
      </dsp:txBody>
      <dsp:txXfrm>
        <a:off x="6164793" y="727795"/>
        <a:ext cx="1710528" cy="17105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E0A8F-28CD-4EC8-AB69-DFC153173997}">
      <dsp:nvSpPr>
        <dsp:cNvPr id="0" name=""/>
        <dsp:cNvSpPr/>
      </dsp:nvSpPr>
      <dsp:spPr>
        <a:xfrm>
          <a:off x="40" y="71886"/>
          <a:ext cx="3845569" cy="9368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CA" sz="2400" b="1" kern="1200" dirty="0"/>
            <a:t>Patient Care</a:t>
          </a:r>
        </a:p>
      </dsp:txBody>
      <dsp:txXfrm>
        <a:off x="40" y="71886"/>
        <a:ext cx="3845569" cy="936835"/>
      </dsp:txXfrm>
    </dsp:sp>
    <dsp:sp modelId="{713EC1F4-9037-46E9-8411-DB4251D567C0}">
      <dsp:nvSpPr>
        <dsp:cNvPr id="0" name=""/>
        <dsp:cNvSpPr/>
      </dsp:nvSpPr>
      <dsp:spPr>
        <a:xfrm>
          <a:off x="40" y="1008721"/>
          <a:ext cx="3845569" cy="43919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CA" sz="2000" kern="1200" dirty="0"/>
            <a:t>Develops Patient Relationships</a:t>
          </a:r>
        </a:p>
        <a:p>
          <a:pPr marL="228600" lvl="1" indent="-228600" algn="l" defTabSz="889000" rtl="0">
            <a:lnSpc>
              <a:spcPct val="90000"/>
            </a:lnSpc>
            <a:spcBef>
              <a:spcPct val="0"/>
            </a:spcBef>
            <a:spcAft>
              <a:spcPct val="15000"/>
            </a:spcAft>
            <a:buChar char="•"/>
          </a:pPr>
          <a:r>
            <a:rPr lang="en-CA" sz="2000" kern="1200" dirty="0"/>
            <a:t>Conducts Patient Assessment</a:t>
          </a:r>
        </a:p>
        <a:p>
          <a:pPr marL="228600" lvl="1" indent="-228600" algn="l" defTabSz="889000" rtl="0">
            <a:lnSpc>
              <a:spcPct val="90000"/>
            </a:lnSpc>
            <a:spcBef>
              <a:spcPct val="0"/>
            </a:spcBef>
            <a:spcAft>
              <a:spcPct val="15000"/>
            </a:spcAft>
            <a:buChar char="•"/>
          </a:pPr>
          <a:r>
            <a:rPr lang="en-CA" sz="2000" kern="1200" dirty="0"/>
            <a:t>Identifies</a:t>
          </a:r>
          <a:r>
            <a:rPr lang="en-CA" sz="2000" kern="1200" baseline="0" dirty="0"/>
            <a:t> Drug Therapy Problems</a:t>
          </a:r>
          <a:endParaRPr lang="en-CA" sz="2000" kern="1200" dirty="0"/>
        </a:p>
        <a:p>
          <a:pPr marL="228600" lvl="1" indent="-228600" algn="l" defTabSz="889000" rtl="0">
            <a:lnSpc>
              <a:spcPct val="90000"/>
            </a:lnSpc>
            <a:spcBef>
              <a:spcPct val="0"/>
            </a:spcBef>
            <a:spcAft>
              <a:spcPct val="15000"/>
            </a:spcAft>
            <a:buChar char="•"/>
          </a:pPr>
          <a:r>
            <a:rPr lang="en-CA" sz="2000" kern="1200" baseline="0" dirty="0"/>
            <a:t>Makes Clinical Decisions</a:t>
          </a:r>
          <a:endParaRPr lang="en-CA" sz="2000" kern="1200" dirty="0"/>
        </a:p>
        <a:p>
          <a:pPr marL="228600" lvl="1" indent="-228600" algn="l" defTabSz="889000" rtl="0">
            <a:lnSpc>
              <a:spcPct val="90000"/>
            </a:lnSpc>
            <a:spcBef>
              <a:spcPct val="0"/>
            </a:spcBef>
            <a:spcAft>
              <a:spcPct val="15000"/>
            </a:spcAft>
            <a:buChar char="•"/>
          </a:pPr>
          <a:r>
            <a:rPr lang="en-CA" sz="2000" kern="1200" baseline="0" dirty="0"/>
            <a:t>Implements Care Plans</a:t>
          </a:r>
          <a:endParaRPr lang="en-CA" sz="2000" kern="1200" dirty="0"/>
        </a:p>
        <a:p>
          <a:pPr marL="228600" lvl="1" indent="-228600" algn="l" defTabSz="889000" rtl="0">
            <a:lnSpc>
              <a:spcPct val="90000"/>
            </a:lnSpc>
            <a:spcBef>
              <a:spcPct val="0"/>
            </a:spcBef>
            <a:spcAft>
              <a:spcPct val="15000"/>
            </a:spcAft>
            <a:buChar char="•"/>
          </a:pPr>
          <a:r>
            <a:rPr lang="en-CA" sz="2000" kern="1200" baseline="0" dirty="0"/>
            <a:t>Refers Patients</a:t>
          </a:r>
          <a:endParaRPr lang="en-CA" sz="2000" kern="1200" dirty="0"/>
        </a:p>
        <a:p>
          <a:pPr marL="228600" lvl="1" indent="-228600" algn="l" defTabSz="889000" rtl="0">
            <a:lnSpc>
              <a:spcPct val="90000"/>
            </a:lnSpc>
            <a:spcBef>
              <a:spcPct val="0"/>
            </a:spcBef>
            <a:spcAft>
              <a:spcPct val="15000"/>
            </a:spcAft>
            <a:buChar char="•"/>
          </a:pPr>
          <a:r>
            <a:rPr lang="en-CA" sz="2000" kern="1200" baseline="0" dirty="0"/>
            <a:t>Provides Follow-up and Evaluates Care</a:t>
          </a:r>
          <a:endParaRPr lang="en-CA" sz="2000" kern="1200" dirty="0"/>
        </a:p>
        <a:p>
          <a:pPr marL="228600" lvl="1" indent="-228600" algn="l" defTabSz="889000" rtl="0">
            <a:lnSpc>
              <a:spcPct val="90000"/>
            </a:lnSpc>
            <a:spcBef>
              <a:spcPct val="0"/>
            </a:spcBef>
            <a:spcAft>
              <a:spcPct val="15000"/>
            </a:spcAft>
            <a:buChar char="•"/>
          </a:pPr>
          <a:r>
            <a:rPr lang="en-CA" sz="2000" b="1" kern="1200" baseline="0" dirty="0">
              <a:solidFill>
                <a:srgbClr val="FF0000"/>
              </a:solidFill>
            </a:rPr>
            <a:t>Promotes/Advocates for Patient Health &amp; Wellness</a:t>
          </a:r>
          <a:endParaRPr lang="en-CA" sz="2000" b="1" kern="1200" dirty="0">
            <a:solidFill>
              <a:srgbClr val="FF0000"/>
            </a:solidFill>
          </a:endParaRPr>
        </a:p>
      </dsp:txBody>
      <dsp:txXfrm>
        <a:off x="40" y="1008721"/>
        <a:ext cx="3845569" cy="4391999"/>
      </dsp:txXfrm>
    </dsp:sp>
    <dsp:sp modelId="{2D011136-C881-4385-9DA7-C3CE1E7125DE}">
      <dsp:nvSpPr>
        <dsp:cNvPr id="0" name=""/>
        <dsp:cNvSpPr/>
      </dsp:nvSpPr>
      <dsp:spPr>
        <a:xfrm>
          <a:off x="4383989" y="71886"/>
          <a:ext cx="3845569" cy="9368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CA" sz="2400" b="1" kern="1200" dirty="0"/>
            <a:t>Communication and Education</a:t>
          </a:r>
        </a:p>
      </dsp:txBody>
      <dsp:txXfrm>
        <a:off x="4383989" y="71886"/>
        <a:ext cx="3845569" cy="936835"/>
      </dsp:txXfrm>
    </dsp:sp>
    <dsp:sp modelId="{BBA69659-978A-43BE-99C2-9B568B4E14E1}">
      <dsp:nvSpPr>
        <dsp:cNvPr id="0" name=""/>
        <dsp:cNvSpPr/>
      </dsp:nvSpPr>
      <dsp:spPr>
        <a:xfrm>
          <a:off x="4383989" y="1008721"/>
          <a:ext cx="3845569" cy="43919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CA" sz="2000" kern="1200" baseline="0" dirty="0"/>
            <a:t>Demonstrates Communication Skills</a:t>
          </a:r>
          <a:endParaRPr lang="en-CA" sz="2000" kern="1200" dirty="0"/>
        </a:p>
        <a:p>
          <a:pPr marL="228600" lvl="1" indent="-228600" algn="l" defTabSz="889000" rtl="0">
            <a:lnSpc>
              <a:spcPct val="90000"/>
            </a:lnSpc>
            <a:spcBef>
              <a:spcPct val="0"/>
            </a:spcBef>
            <a:spcAft>
              <a:spcPct val="15000"/>
            </a:spcAft>
            <a:buChar char="•"/>
          </a:pPr>
          <a:r>
            <a:rPr lang="en-CA" sz="2000" kern="1200" baseline="0" dirty="0"/>
            <a:t>Completes Documentation</a:t>
          </a:r>
          <a:endParaRPr lang="en-CA" sz="2000" kern="1200" dirty="0"/>
        </a:p>
        <a:p>
          <a:pPr marL="228600" lvl="1" indent="-228600" algn="l" defTabSz="889000" rtl="0">
            <a:lnSpc>
              <a:spcPct val="90000"/>
            </a:lnSpc>
            <a:spcBef>
              <a:spcPct val="0"/>
            </a:spcBef>
            <a:spcAft>
              <a:spcPct val="15000"/>
            </a:spcAft>
            <a:buChar char="•"/>
          </a:pPr>
          <a:r>
            <a:rPr lang="en-CA" sz="2000" b="1" kern="1200" baseline="0" dirty="0">
              <a:solidFill>
                <a:srgbClr val="FF0000"/>
              </a:solidFill>
            </a:rPr>
            <a:t>Demonstrates Presentation Skills</a:t>
          </a:r>
          <a:endParaRPr lang="en-CA" sz="2000" b="1" kern="1200" dirty="0">
            <a:solidFill>
              <a:srgbClr val="FF0000"/>
            </a:solidFill>
          </a:endParaRPr>
        </a:p>
        <a:p>
          <a:pPr marL="228600" lvl="1" indent="-228600" algn="l" defTabSz="889000" rtl="0">
            <a:lnSpc>
              <a:spcPct val="90000"/>
            </a:lnSpc>
            <a:spcBef>
              <a:spcPct val="0"/>
            </a:spcBef>
            <a:spcAft>
              <a:spcPct val="15000"/>
            </a:spcAft>
            <a:buChar char="•"/>
          </a:pPr>
          <a:r>
            <a:rPr lang="en-CA" sz="2000" b="1" kern="1200" baseline="0" dirty="0">
              <a:solidFill>
                <a:srgbClr val="FF0000"/>
              </a:solidFill>
            </a:rPr>
            <a:t>Provides Student Mentorship</a:t>
          </a:r>
          <a:endParaRPr lang="en-CA" sz="2000" b="1" kern="1200" dirty="0">
            <a:solidFill>
              <a:srgbClr val="FF0000"/>
            </a:solidFill>
          </a:endParaRPr>
        </a:p>
      </dsp:txBody>
      <dsp:txXfrm>
        <a:off x="4383989" y="1008721"/>
        <a:ext cx="3845569" cy="43919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D514D-C235-408F-B276-53019A08EDFF}">
      <dsp:nvSpPr>
        <dsp:cNvPr id="0" name=""/>
        <dsp:cNvSpPr/>
      </dsp:nvSpPr>
      <dsp:spPr>
        <a:xfrm>
          <a:off x="40" y="59200"/>
          <a:ext cx="3845569" cy="94456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CA" sz="2400" b="1" kern="1200" dirty="0"/>
            <a:t>Professionalism</a:t>
          </a:r>
        </a:p>
      </dsp:txBody>
      <dsp:txXfrm>
        <a:off x="40" y="59200"/>
        <a:ext cx="3845569" cy="944565"/>
      </dsp:txXfrm>
    </dsp:sp>
    <dsp:sp modelId="{AD4BE3DE-6D8C-4D70-AF57-F901D5A9380E}">
      <dsp:nvSpPr>
        <dsp:cNvPr id="0" name=""/>
        <dsp:cNvSpPr/>
      </dsp:nvSpPr>
      <dsp:spPr>
        <a:xfrm>
          <a:off x="40" y="1003766"/>
          <a:ext cx="3845569" cy="282323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CA" sz="2200" kern="1200" dirty="0"/>
            <a:t>Applies Regulations and Ethical Principles</a:t>
          </a:r>
        </a:p>
        <a:p>
          <a:pPr marL="228600" lvl="1" indent="-228600" algn="l" defTabSz="977900" rtl="0">
            <a:lnSpc>
              <a:spcPct val="90000"/>
            </a:lnSpc>
            <a:spcBef>
              <a:spcPct val="0"/>
            </a:spcBef>
            <a:spcAft>
              <a:spcPct val="15000"/>
            </a:spcAft>
            <a:buChar char="•"/>
          </a:pPr>
          <a:r>
            <a:rPr lang="en-CA" sz="2200" kern="1200" dirty="0"/>
            <a:t>Demonstrates an Awareness of One’s Own Practice Limitations</a:t>
          </a:r>
        </a:p>
      </dsp:txBody>
      <dsp:txXfrm>
        <a:off x="40" y="1003766"/>
        <a:ext cx="3845569" cy="2823232"/>
      </dsp:txXfrm>
    </dsp:sp>
    <dsp:sp modelId="{49E61762-1C14-4666-B0C9-0687F4F5BF4D}">
      <dsp:nvSpPr>
        <dsp:cNvPr id="0" name=""/>
        <dsp:cNvSpPr/>
      </dsp:nvSpPr>
      <dsp:spPr>
        <a:xfrm>
          <a:off x="4383989" y="59200"/>
          <a:ext cx="3845569" cy="94456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CA" sz="2400" b="1" kern="1200" dirty="0"/>
            <a:t>Professional Collaboration</a:t>
          </a:r>
        </a:p>
      </dsp:txBody>
      <dsp:txXfrm>
        <a:off x="4383989" y="59200"/>
        <a:ext cx="3845569" cy="944565"/>
      </dsp:txXfrm>
    </dsp:sp>
    <dsp:sp modelId="{0B46E7AF-FC4C-44FD-B612-88CC8F09255F}">
      <dsp:nvSpPr>
        <dsp:cNvPr id="0" name=""/>
        <dsp:cNvSpPr/>
      </dsp:nvSpPr>
      <dsp:spPr>
        <a:xfrm>
          <a:off x="4383989" y="1003766"/>
          <a:ext cx="3845569" cy="282323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CA" sz="2200" kern="1200" dirty="0"/>
            <a:t>Develops and Promotes Inter-/Intra-professional</a:t>
          </a:r>
          <a:r>
            <a:rPr lang="en-CA" sz="2200" kern="1200" baseline="0" dirty="0"/>
            <a:t> Relationships</a:t>
          </a:r>
          <a:endParaRPr lang="en-CA" sz="2200" kern="1200" dirty="0"/>
        </a:p>
        <a:p>
          <a:pPr marL="228600" lvl="1" indent="-228600" algn="l" defTabSz="977900" rtl="0">
            <a:lnSpc>
              <a:spcPct val="90000"/>
            </a:lnSpc>
            <a:spcBef>
              <a:spcPct val="0"/>
            </a:spcBef>
            <a:spcAft>
              <a:spcPct val="15000"/>
            </a:spcAft>
            <a:buChar char="•"/>
          </a:pPr>
          <a:r>
            <a:rPr lang="en-CA" sz="2200" kern="1200" baseline="0" dirty="0"/>
            <a:t>Fulfills Professional Roles and Responsibilities within Healthcare Team</a:t>
          </a:r>
          <a:endParaRPr lang="en-CA" sz="2200" kern="1200" dirty="0"/>
        </a:p>
        <a:p>
          <a:pPr marL="228600" lvl="1" indent="-228600" algn="l" defTabSz="977900" rtl="0">
            <a:lnSpc>
              <a:spcPct val="90000"/>
            </a:lnSpc>
            <a:spcBef>
              <a:spcPct val="0"/>
            </a:spcBef>
            <a:spcAft>
              <a:spcPct val="15000"/>
            </a:spcAft>
            <a:buChar char="•"/>
          </a:pPr>
          <a:r>
            <a:rPr lang="en-CA" sz="2200" b="1" kern="1200" baseline="0" dirty="0">
              <a:solidFill>
                <a:srgbClr val="FF0000"/>
              </a:solidFill>
            </a:rPr>
            <a:t>Demonstrates Leadership</a:t>
          </a:r>
          <a:endParaRPr lang="en-CA" sz="2200" b="1" kern="1200" dirty="0">
            <a:solidFill>
              <a:srgbClr val="FF0000"/>
            </a:solidFill>
          </a:endParaRPr>
        </a:p>
      </dsp:txBody>
      <dsp:txXfrm>
        <a:off x="4383989" y="1003766"/>
        <a:ext cx="3845569" cy="28232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D6A5E-1E8C-4AA9-9D78-C719801ED559}">
      <dsp:nvSpPr>
        <dsp:cNvPr id="0" name=""/>
        <dsp:cNvSpPr/>
      </dsp:nvSpPr>
      <dsp:spPr>
        <a:xfrm>
          <a:off x="0" y="0"/>
          <a:ext cx="8229600" cy="604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CA" sz="2400" b="1" kern="1200" dirty="0"/>
            <a:t>Practice Management</a:t>
          </a:r>
        </a:p>
      </dsp:txBody>
      <dsp:txXfrm>
        <a:off x="0" y="0"/>
        <a:ext cx="8229600" cy="604800"/>
      </dsp:txXfrm>
    </dsp:sp>
    <dsp:sp modelId="{F7E5C021-3D39-4BEA-AD3D-D10E39942BE2}">
      <dsp:nvSpPr>
        <dsp:cNvPr id="0" name=""/>
        <dsp:cNvSpPr/>
      </dsp:nvSpPr>
      <dsp:spPr>
        <a:xfrm>
          <a:off x="0" y="608084"/>
          <a:ext cx="8229600" cy="170052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CA" sz="2100" kern="1200" dirty="0"/>
            <a:t>Prioritizes Patient Care Responsibilities to Manage Patient Workload</a:t>
          </a:r>
        </a:p>
        <a:p>
          <a:pPr marL="228600" lvl="1" indent="-228600" algn="l" defTabSz="933450" rtl="0">
            <a:lnSpc>
              <a:spcPct val="90000"/>
            </a:lnSpc>
            <a:spcBef>
              <a:spcPct val="0"/>
            </a:spcBef>
            <a:spcAft>
              <a:spcPct val="15000"/>
            </a:spcAft>
            <a:buChar char="•"/>
          </a:pPr>
          <a:r>
            <a:rPr lang="en-CA" sz="2100" kern="1200" dirty="0"/>
            <a:t>Manages Drug Dispensing</a:t>
          </a:r>
        </a:p>
        <a:p>
          <a:pPr marL="228600" lvl="1" indent="-228600" algn="l" defTabSz="933450" rtl="0">
            <a:lnSpc>
              <a:spcPct val="90000"/>
            </a:lnSpc>
            <a:spcBef>
              <a:spcPct val="0"/>
            </a:spcBef>
            <a:spcAft>
              <a:spcPct val="15000"/>
            </a:spcAft>
            <a:buChar char="•"/>
          </a:pPr>
          <a:r>
            <a:rPr lang="en-CA" sz="2100" kern="1200" dirty="0"/>
            <a:t>Demonstrates Patient and Medication Safety</a:t>
          </a:r>
        </a:p>
      </dsp:txBody>
      <dsp:txXfrm>
        <a:off x="0" y="608084"/>
        <a:ext cx="8229600" cy="17005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D3067-39B3-48E8-8D36-D6E5F5600445}">
      <dsp:nvSpPr>
        <dsp:cNvPr id="0" name=""/>
        <dsp:cNvSpPr/>
      </dsp:nvSpPr>
      <dsp:spPr>
        <a:xfrm>
          <a:off x="0" y="12401"/>
          <a:ext cx="8229600" cy="6336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CA" sz="2400" b="1" kern="1200" dirty="0">
              <a:solidFill>
                <a:srgbClr val="FF0000"/>
              </a:solidFill>
            </a:rPr>
            <a:t>Overall Assessment</a:t>
          </a:r>
        </a:p>
      </dsp:txBody>
      <dsp:txXfrm>
        <a:off x="0" y="12401"/>
        <a:ext cx="8229600" cy="633600"/>
      </dsp:txXfrm>
    </dsp:sp>
    <dsp:sp modelId="{3FB707CA-A4E4-4A85-B7C1-BF7D9C5E534E}">
      <dsp:nvSpPr>
        <dsp:cNvPr id="0" name=""/>
        <dsp:cNvSpPr/>
      </dsp:nvSpPr>
      <dsp:spPr>
        <a:xfrm>
          <a:off x="0" y="661772"/>
          <a:ext cx="8229600" cy="966240"/>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CA" sz="2100" b="1" kern="1200" dirty="0">
              <a:solidFill>
                <a:srgbClr val="FF0000"/>
              </a:solidFill>
            </a:rPr>
            <a:t>Global Rating Scale</a:t>
          </a:r>
        </a:p>
      </dsp:txBody>
      <dsp:txXfrm>
        <a:off x="0" y="661772"/>
        <a:ext cx="8229600" cy="9662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C4E8F-DCEB-4986-A802-B988C00B3559}">
      <dsp:nvSpPr>
        <dsp:cNvPr id="0" name=""/>
        <dsp:cNvSpPr/>
      </dsp:nvSpPr>
      <dsp:spPr>
        <a:xfrm>
          <a:off x="85390" y="868"/>
          <a:ext cx="3837533" cy="230251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CA" sz="2400" kern="1200" dirty="0">
              <a:solidFill>
                <a:schemeClr val="tx1"/>
              </a:solidFill>
            </a:rPr>
            <a:t>Demonstrate progression from levels 1 to 5</a:t>
          </a:r>
        </a:p>
      </dsp:txBody>
      <dsp:txXfrm>
        <a:off x="85390" y="868"/>
        <a:ext cx="3837533" cy="2302519"/>
      </dsp:txXfrm>
    </dsp:sp>
    <dsp:sp modelId="{F0FFDCE9-214D-48D4-A3D3-2C3E5619A4AD}">
      <dsp:nvSpPr>
        <dsp:cNvPr id="0" name=""/>
        <dsp:cNvSpPr/>
      </dsp:nvSpPr>
      <dsp:spPr>
        <a:xfrm>
          <a:off x="4306676" y="868"/>
          <a:ext cx="3837533" cy="230251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CA" sz="2400" kern="1200" dirty="0">
              <a:solidFill>
                <a:schemeClr val="tx1"/>
              </a:solidFill>
            </a:rPr>
            <a:t>Each descriptor has 3 components:</a:t>
          </a:r>
        </a:p>
        <a:p>
          <a:pPr marL="228600" lvl="1" indent="-228600" algn="l" defTabSz="1066800" rtl="0">
            <a:lnSpc>
              <a:spcPct val="70000"/>
            </a:lnSpc>
            <a:spcBef>
              <a:spcPct val="0"/>
            </a:spcBef>
            <a:spcAft>
              <a:spcPct val="15000"/>
            </a:spcAft>
            <a:buChar char="•"/>
          </a:pPr>
          <a:r>
            <a:rPr lang="en-CA" sz="2400" b="1" kern="1200" dirty="0">
              <a:solidFill>
                <a:schemeClr val="tx1"/>
              </a:solidFill>
            </a:rPr>
            <a:t>Guidance / support required</a:t>
          </a:r>
        </a:p>
        <a:p>
          <a:pPr marL="228600" lvl="1" indent="-228600" algn="l" defTabSz="1066800" rtl="0">
            <a:lnSpc>
              <a:spcPct val="70000"/>
            </a:lnSpc>
            <a:spcBef>
              <a:spcPct val="0"/>
            </a:spcBef>
            <a:spcAft>
              <a:spcPct val="15000"/>
            </a:spcAft>
            <a:buChar char="•"/>
          </a:pPr>
          <a:r>
            <a:rPr lang="en-CA" sz="2400" b="1" kern="1200" dirty="0">
              <a:solidFill>
                <a:schemeClr val="tx1"/>
              </a:solidFill>
            </a:rPr>
            <a:t>Effectiveness / quality</a:t>
          </a:r>
        </a:p>
        <a:p>
          <a:pPr marL="228600" lvl="1" indent="-228600" algn="l" defTabSz="1066800" rtl="0">
            <a:lnSpc>
              <a:spcPct val="70000"/>
            </a:lnSpc>
            <a:spcBef>
              <a:spcPct val="0"/>
            </a:spcBef>
            <a:spcAft>
              <a:spcPct val="15000"/>
            </a:spcAft>
            <a:buChar char="•"/>
          </a:pPr>
          <a:r>
            <a:rPr lang="en-CA" sz="2400" b="1" kern="1200" dirty="0">
              <a:solidFill>
                <a:schemeClr val="tx1"/>
              </a:solidFill>
            </a:rPr>
            <a:t>Consistency</a:t>
          </a:r>
        </a:p>
      </dsp:txBody>
      <dsp:txXfrm>
        <a:off x="4306676" y="868"/>
        <a:ext cx="3837533" cy="23025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EFB55-551E-49AD-87A9-C5AAC0BEDBDE}">
      <dsp:nvSpPr>
        <dsp:cNvPr id="0" name=""/>
        <dsp:cNvSpPr/>
      </dsp:nvSpPr>
      <dsp:spPr>
        <a:xfrm>
          <a:off x="0" y="2484"/>
          <a:ext cx="7373283" cy="92473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solidFill>
                <a:schemeClr val="tx1"/>
              </a:solidFill>
            </a:rPr>
            <a:t>Adding ‘not applicable’ – for some programs</a:t>
          </a:r>
        </a:p>
      </dsp:txBody>
      <dsp:txXfrm>
        <a:off x="45142" y="47626"/>
        <a:ext cx="7282999" cy="834453"/>
      </dsp:txXfrm>
    </dsp:sp>
    <dsp:sp modelId="{0BCEC2DC-6559-4C93-8CD1-4A515B4C1F0A}">
      <dsp:nvSpPr>
        <dsp:cNvPr id="0" name=""/>
        <dsp:cNvSpPr/>
      </dsp:nvSpPr>
      <dsp:spPr>
        <a:xfrm>
          <a:off x="0" y="940187"/>
          <a:ext cx="7373283" cy="92473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solidFill>
                <a:schemeClr val="tx1"/>
              </a:solidFill>
            </a:rPr>
            <a:t>Too long and difficult filling out form (fillable PDF)  – from residency preceptors/ residents</a:t>
          </a:r>
        </a:p>
      </dsp:txBody>
      <dsp:txXfrm>
        <a:off x="45142" y="985329"/>
        <a:ext cx="7282999" cy="834453"/>
      </dsp:txXfrm>
    </dsp:sp>
    <dsp:sp modelId="{F455FC1F-1F2C-4353-9CAF-AE41C07D6D6D}">
      <dsp:nvSpPr>
        <dsp:cNvPr id="0" name=""/>
        <dsp:cNvSpPr/>
      </dsp:nvSpPr>
      <dsp:spPr>
        <a:xfrm>
          <a:off x="0" y="1877891"/>
          <a:ext cx="7373283" cy="92473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solidFill>
                <a:schemeClr val="tx1"/>
              </a:solidFill>
            </a:rPr>
            <a:t>Site freezes or hard to log on  - from OCP assessors</a:t>
          </a:r>
        </a:p>
      </dsp:txBody>
      <dsp:txXfrm>
        <a:off x="45142" y="1923033"/>
        <a:ext cx="7282999" cy="834453"/>
      </dsp:txXfrm>
    </dsp:sp>
    <dsp:sp modelId="{51CD23A3-D38A-45E1-9C31-5195E181A9F4}">
      <dsp:nvSpPr>
        <dsp:cNvPr id="0" name=""/>
        <dsp:cNvSpPr/>
      </dsp:nvSpPr>
      <dsp:spPr>
        <a:xfrm>
          <a:off x="0" y="2815594"/>
          <a:ext cx="7373283" cy="92473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solidFill>
                <a:schemeClr val="tx1"/>
              </a:solidFill>
            </a:rPr>
            <a:t>Modifying some behaviour descriptors in the Patient Care domain</a:t>
          </a:r>
        </a:p>
      </dsp:txBody>
      <dsp:txXfrm>
        <a:off x="45142" y="2860736"/>
        <a:ext cx="7282999" cy="834453"/>
      </dsp:txXfrm>
    </dsp:sp>
    <dsp:sp modelId="{8412AC5C-C3D0-4476-9261-028D22D19842}">
      <dsp:nvSpPr>
        <dsp:cNvPr id="0" name=""/>
        <dsp:cNvSpPr/>
      </dsp:nvSpPr>
      <dsp:spPr>
        <a:xfrm>
          <a:off x="0" y="3753297"/>
          <a:ext cx="7373283" cy="92473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solidFill>
                <a:schemeClr val="tx1"/>
              </a:solidFill>
            </a:rPr>
            <a:t>Assessing specific knowledge or behaviours – from residency preceptors</a:t>
          </a:r>
        </a:p>
      </dsp:txBody>
      <dsp:txXfrm>
        <a:off x="45142" y="3798439"/>
        <a:ext cx="7282999" cy="834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2848B-83B8-4392-8E1A-D8ED562087F2}">
      <dsp:nvSpPr>
        <dsp:cNvPr id="0" name=""/>
        <dsp:cNvSpPr/>
      </dsp:nvSpPr>
      <dsp:spPr>
        <a:xfrm>
          <a:off x="0" y="0"/>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84715-D7F2-4CDD-9069-56AA62FA94FB}">
      <dsp:nvSpPr>
        <dsp:cNvPr id="0" name=""/>
        <dsp:cNvSpPr/>
      </dsp:nvSpPr>
      <dsp:spPr>
        <a:xfrm>
          <a:off x="0" y="0"/>
          <a:ext cx="8229600" cy="1191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CA" sz="2800" kern="1200" dirty="0"/>
            <a:t>Describe the collaborative nature of OPPCAT work</a:t>
          </a:r>
        </a:p>
      </dsp:txBody>
      <dsp:txXfrm>
        <a:off x="0" y="0"/>
        <a:ext cx="8229600" cy="1191952"/>
      </dsp:txXfrm>
    </dsp:sp>
    <dsp:sp modelId="{1B04F40A-0803-48AF-9D43-9004F153D368}">
      <dsp:nvSpPr>
        <dsp:cNvPr id="0" name=""/>
        <dsp:cNvSpPr/>
      </dsp:nvSpPr>
      <dsp:spPr>
        <a:xfrm>
          <a:off x="0" y="1191952"/>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92C42-2699-4E39-837D-D1DA86376920}">
      <dsp:nvSpPr>
        <dsp:cNvPr id="0" name=""/>
        <dsp:cNvSpPr/>
      </dsp:nvSpPr>
      <dsp:spPr>
        <a:xfrm>
          <a:off x="0" y="1191952"/>
          <a:ext cx="8229600" cy="1191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CA" sz="2800" kern="1200" dirty="0"/>
            <a:t>Describe the development, implementation and evaluation of OPPCAT</a:t>
          </a:r>
        </a:p>
      </dsp:txBody>
      <dsp:txXfrm>
        <a:off x="0" y="1191952"/>
        <a:ext cx="8229600" cy="1191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E1F04-EF03-4921-A7C0-33D05B5A187D}">
      <dsp:nvSpPr>
        <dsp:cNvPr id="0" name=""/>
        <dsp:cNvSpPr/>
      </dsp:nvSpPr>
      <dsp:spPr>
        <a:xfrm>
          <a:off x="0" y="1360951"/>
          <a:ext cx="8865154" cy="1814601"/>
        </a:xfrm>
        <a:prstGeom prst="notched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5800954-E13A-4E45-B13A-6C4AFE56555A}">
      <dsp:nvSpPr>
        <dsp:cNvPr id="0" name=""/>
        <dsp:cNvSpPr/>
      </dsp:nvSpPr>
      <dsp:spPr>
        <a:xfrm>
          <a:off x="2439" y="0"/>
          <a:ext cx="1127429" cy="1814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n-CA" sz="1400" b="1" kern="1200" dirty="0"/>
            <a:t>Spring 2014</a:t>
          </a:r>
        </a:p>
        <a:p>
          <a:pPr marL="0" lvl="0" indent="0" algn="ctr" defTabSz="622300" rtl="0">
            <a:lnSpc>
              <a:spcPct val="90000"/>
            </a:lnSpc>
            <a:spcBef>
              <a:spcPct val="0"/>
            </a:spcBef>
            <a:spcAft>
              <a:spcPct val="35000"/>
            </a:spcAft>
            <a:buNone/>
          </a:pPr>
          <a:r>
            <a:rPr lang="en-CA" sz="1000" kern="1200" dirty="0"/>
            <a:t>Initial discussion by residency programs and universities</a:t>
          </a:r>
        </a:p>
      </dsp:txBody>
      <dsp:txXfrm>
        <a:off x="2439" y="0"/>
        <a:ext cx="1127429" cy="1814601"/>
      </dsp:txXfrm>
    </dsp:sp>
    <dsp:sp modelId="{DAED82A8-CE58-4726-9515-D5D483B24CF9}">
      <dsp:nvSpPr>
        <dsp:cNvPr id="0" name=""/>
        <dsp:cNvSpPr/>
      </dsp:nvSpPr>
      <dsp:spPr>
        <a:xfrm>
          <a:off x="339329" y="2041426"/>
          <a:ext cx="453650" cy="4536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0FD7DC8-4E52-40B1-AC81-EFC60E124BF0}">
      <dsp:nvSpPr>
        <dsp:cNvPr id="0" name=""/>
        <dsp:cNvSpPr/>
      </dsp:nvSpPr>
      <dsp:spPr>
        <a:xfrm>
          <a:off x="1165369" y="2721902"/>
          <a:ext cx="710013" cy="1814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CA" sz="1400" b="1" kern="1200" dirty="0"/>
            <a:t>Fall 2014</a:t>
          </a:r>
          <a:r>
            <a:rPr lang="en-CA" sz="1400" kern="1200" dirty="0"/>
            <a:t> </a:t>
          </a:r>
          <a:r>
            <a:rPr lang="en-CA" sz="1000" kern="1200" dirty="0"/>
            <a:t>Include licensing body</a:t>
          </a:r>
        </a:p>
      </dsp:txBody>
      <dsp:txXfrm>
        <a:off x="1165369" y="2721902"/>
        <a:ext cx="710013" cy="1814601"/>
      </dsp:txXfrm>
    </dsp:sp>
    <dsp:sp modelId="{E2DEFE14-A1DE-4C99-AE21-6E615B3C9D5E}">
      <dsp:nvSpPr>
        <dsp:cNvPr id="0" name=""/>
        <dsp:cNvSpPr/>
      </dsp:nvSpPr>
      <dsp:spPr>
        <a:xfrm>
          <a:off x="1293551" y="2041426"/>
          <a:ext cx="453650" cy="4536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3683D39-69F1-4E70-A528-D55A713C0D33}">
      <dsp:nvSpPr>
        <dsp:cNvPr id="0" name=""/>
        <dsp:cNvSpPr/>
      </dsp:nvSpPr>
      <dsp:spPr>
        <a:xfrm>
          <a:off x="1910883" y="0"/>
          <a:ext cx="710013" cy="1814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n-CA" sz="1400" b="1" kern="1200" dirty="0"/>
            <a:t>Fall 2015</a:t>
          </a:r>
          <a:r>
            <a:rPr lang="en-CA" sz="1400" kern="1200" dirty="0"/>
            <a:t> </a:t>
          </a:r>
          <a:r>
            <a:rPr lang="en-CA" sz="1000" kern="1200" dirty="0"/>
            <a:t>Version 5 tested with focus groups</a:t>
          </a:r>
        </a:p>
      </dsp:txBody>
      <dsp:txXfrm>
        <a:off x="1910883" y="0"/>
        <a:ext cx="710013" cy="1814601"/>
      </dsp:txXfrm>
    </dsp:sp>
    <dsp:sp modelId="{0043B873-F9BB-47F2-996D-A514C0B47899}">
      <dsp:nvSpPr>
        <dsp:cNvPr id="0" name=""/>
        <dsp:cNvSpPr/>
      </dsp:nvSpPr>
      <dsp:spPr>
        <a:xfrm>
          <a:off x="2039065" y="2041426"/>
          <a:ext cx="453650" cy="4536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15AF3D2-CF82-4E58-963D-FC25EDE5616A}">
      <dsp:nvSpPr>
        <dsp:cNvPr id="0" name=""/>
        <dsp:cNvSpPr/>
      </dsp:nvSpPr>
      <dsp:spPr>
        <a:xfrm>
          <a:off x="2656397" y="2721902"/>
          <a:ext cx="1200113" cy="1814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CA" sz="1400" b="1" kern="1200" dirty="0"/>
            <a:t>May 2016</a:t>
          </a:r>
        </a:p>
        <a:p>
          <a:pPr marL="0" lvl="0" indent="0" algn="ctr" defTabSz="622300" rtl="0">
            <a:lnSpc>
              <a:spcPct val="90000"/>
            </a:lnSpc>
            <a:spcBef>
              <a:spcPct val="0"/>
            </a:spcBef>
            <a:spcAft>
              <a:spcPct val="35000"/>
            </a:spcAft>
            <a:buNone/>
          </a:pPr>
          <a:r>
            <a:rPr lang="en-CA" sz="1000" kern="1200" dirty="0"/>
            <a:t>University of Toronto launch Version 6</a:t>
          </a:r>
        </a:p>
      </dsp:txBody>
      <dsp:txXfrm>
        <a:off x="2656397" y="2721902"/>
        <a:ext cx="1200113" cy="1814601"/>
      </dsp:txXfrm>
    </dsp:sp>
    <dsp:sp modelId="{D7C6ABDB-10D6-45CB-AB8B-1D47FD6D65F2}">
      <dsp:nvSpPr>
        <dsp:cNvPr id="0" name=""/>
        <dsp:cNvSpPr/>
      </dsp:nvSpPr>
      <dsp:spPr>
        <a:xfrm>
          <a:off x="3029629" y="2041426"/>
          <a:ext cx="453650" cy="4536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3B4809B-4403-42F8-BC03-E3014B7E14F8}">
      <dsp:nvSpPr>
        <dsp:cNvPr id="0" name=""/>
        <dsp:cNvSpPr/>
      </dsp:nvSpPr>
      <dsp:spPr>
        <a:xfrm>
          <a:off x="3892012" y="0"/>
          <a:ext cx="948946" cy="1814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n-CA" sz="1400" b="1" kern="1200" dirty="0"/>
            <a:t>July 2016</a:t>
          </a:r>
          <a:r>
            <a:rPr lang="en-CA" sz="1400" kern="1200" dirty="0"/>
            <a:t> </a:t>
          </a:r>
          <a:r>
            <a:rPr lang="en-CA" sz="1000" kern="1200" dirty="0"/>
            <a:t>Hospital residency launch</a:t>
          </a:r>
        </a:p>
      </dsp:txBody>
      <dsp:txXfrm>
        <a:off x="3892012" y="0"/>
        <a:ext cx="948946" cy="1814601"/>
      </dsp:txXfrm>
    </dsp:sp>
    <dsp:sp modelId="{B325C7E3-4E09-4D05-8507-D100A87884A1}">
      <dsp:nvSpPr>
        <dsp:cNvPr id="0" name=""/>
        <dsp:cNvSpPr/>
      </dsp:nvSpPr>
      <dsp:spPr>
        <a:xfrm>
          <a:off x="4139660" y="2041426"/>
          <a:ext cx="453650" cy="4536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92E2F0-C807-49D8-842D-8A4A6F65B2D1}">
      <dsp:nvSpPr>
        <dsp:cNvPr id="0" name=""/>
        <dsp:cNvSpPr/>
      </dsp:nvSpPr>
      <dsp:spPr>
        <a:xfrm>
          <a:off x="4876459" y="2721902"/>
          <a:ext cx="1103033" cy="1814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CA" sz="1400" b="1" kern="1200" dirty="0"/>
            <a:t>January 2017</a:t>
          </a:r>
        </a:p>
        <a:p>
          <a:pPr marL="0" lvl="0" indent="0" algn="ctr" defTabSz="622300" rtl="0">
            <a:lnSpc>
              <a:spcPct val="90000"/>
            </a:lnSpc>
            <a:spcBef>
              <a:spcPct val="0"/>
            </a:spcBef>
            <a:spcAft>
              <a:spcPts val="480"/>
            </a:spcAft>
            <a:buNone/>
          </a:pPr>
          <a:r>
            <a:rPr lang="en-CA" sz="1000" kern="1200" dirty="0"/>
            <a:t>University of Waterloo and Ontario College of Pharmacists launch</a:t>
          </a:r>
        </a:p>
      </dsp:txBody>
      <dsp:txXfrm>
        <a:off x="4876459" y="2721902"/>
        <a:ext cx="1103033" cy="1814601"/>
      </dsp:txXfrm>
    </dsp:sp>
    <dsp:sp modelId="{A6B603FC-9348-4653-B1EE-1ED9CB8EABAA}">
      <dsp:nvSpPr>
        <dsp:cNvPr id="0" name=""/>
        <dsp:cNvSpPr/>
      </dsp:nvSpPr>
      <dsp:spPr>
        <a:xfrm>
          <a:off x="5201151" y="2041426"/>
          <a:ext cx="453650" cy="4536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426E35A-AE9C-4F51-B60A-CC3113ED2576}">
      <dsp:nvSpPr>
        <dsp:cNvPr id="0" name=""/>
        <dsp:cNvSpPr/>
      </dsp:nvSpPr>
      <dsp:spPr>
        <a:xfrm>
          <a:off x="6014993" y="0"/>
          <a:ext cx="1017995" cy="1814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n-CA" sz="1400" b="1" kern="1200" dirty="0"/>
            <a:t>January 2017</a:t>
          </a:r>
          <a:endParaRPr lang="en-CA" sz="1400" b="0" kern="1200" dirty="0"/>
        </a:p>
        <a:p>
          <a:pPr marL="0" lvl="0" indent="0" algn="ctr" defTabSz="622300" rtl="0">
            <a:lnSpc>
              <a:spcPct val="90000"/>
            </a:lnSpc>
            <a:spcBef>
              <a:spcPct val="0"/>
            </a:spcBef>
            <a:spcAft>
              <a:spcPct val="35000"/>
            </a:spcAft>
            <a:buNone/>
          </a:pPr>
          <a:r>
            <a:rPr lang="en-CA" sz="1000" b="0" kern="1200" dirty="0"/>
            <a:t>Satisfaction Survey</a:t>
          </a:r>
          <a:endParaRPr lang="en-CA" sz="1000" b="1" kern="1200" dirty="0"/>
        </a:p>
      </dsp:txBody>
      <dsp:txXfrm>
        <a:off x="6014993" y="0"/>
        <a:ext cx="1017995" cy="1814601"/>
      </dsp:txXfrm>
    </dsp:sp>
    <dsp:sp modelId="{B10C01B2-6936-4A38-9DFF-F2E346CED6E1}">
      <dsp:nvSpPr>
        <dsp:cNvPr id="0" name=""/>
        <dsp:cNvSpPr/>
      </dsp:nvSpPr>
      <dsp:spPr>
        <a:xfrm>
          <a:off x="6297166" y="2041426"/>
          <a:ext cx="453650" cy="4536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75E6914-AE92-4FA7-A660-1F13716FF2A6}">
      <dsp:nvSpPr>
        <dsp:cNvPr id="0" name=""/>
        <dsp:cNvSpPr/>
      </dsp:nvSpPr>
      <dsp:spPr>
        <a:xfrm>
          <a:off x="7068490" y="2721902"/>
          <a:ext cx="907709" cy="1814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CA" sz="1400" b="1" kern="1200" dirty="0"/>
            <a:t>January 2018</a:t>
          </a:r>
          <a:r>
            <a:rPr lang="en-CA" sz="1000" kern="1200" dirty="0"/>
            <a:t> </a:t>
          </a:r>
        </a:p>
        <a:p>
          <a:pPr marL="0" lvl="0" indent="0" algn="ctr" defTabSz="622300" rtl="0">
            <a:lnSpc>
              <a:spcPct val="90000"/>
            </a:lnSpc>
            <a:spcBef>
              <a:spcPct val="0"/>
            </a:spcBef>
            <a:spcAft>
              <a:spcPct val="35000"/>
            </a:spcAft>
            <a:buNone/>
          </a:pPr>
          <a:r>
            <a:rPr lang="en-CA" sz="1000" kern="1200" dirty="0"/>
            <a:t>Data analysis and revision</a:t>
          </a:r>
        </a:p>
      </dsp:txBody>
      <dsp:txXfrm>
        <a:off x="7068490" y="2721902"/>
        <a:ext cx="907709" cy="1814601"/>
      </dsp:txXfrm>
    </dsp:sp>
    <dsp:sp modelId="{4DD64116-FED2-4D82-B4CF-8F89A8B3BECA}">
      <dsp:nvSpPr>
        <dsp:cNvPr id="0" name=""/>
        <dsp:cNvSpPr/>
      </dsp:nvSpPr>
      <dsp:spPr>
        <a:xfrm>
          <a:off x="7295519" y="2041426"/>
          <a:ext cx="453650" cy="4536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97B5B-D26F-40B7-B1B4-DDF19BE532CC}">
      <dsp:nvSpPr>
        <dsp:cNvPr id="0" name=""/>
        <dsp:cNvSpPr/>
      </dsp:nvSpPr>
      <dsp:spPr>
        <a:xfrm rot="5400000">
          <a:off x="5030761" y="-2073461"/>
          <a:ext cx="1108884" cy="525666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CA" sz="1800" kern="1200" dirty="0"/>
            <a:t>Advanced Pharmacy Practice Experience (APPE) in PharmD and PharmD for Pharmacists Programs</a:t>
          </a:r>
        </a:p>
      </dsp:txBody>
      <dsp:txXfrm rot="-5400000">
        <a:off x="2956873" y="54558"/>
        <a:ext cx="5202531" cy="1000622"/>
      </dsp:txXfrm>
    </dsp:sp>
    <dsp:sp modelId="{222F7360-6F1A-4CCE-B8A1-9AF5E2D69AC0}">
      <dsp:nvSpPr>
        <dsp:cNvPr id="0" name=""/>
        <dsp:cNvSpPr/>
      </dsp:nvSpPr>
      <dsp:spPr>
        <a:xfrm>
          <a:off x="0" y="114161"/>
          <a:ext cx="2956872" cy="88141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CA" sz="2000" kern="1200" dirty="0"/>
            <a:t>University of Toronto</a:t>
          </a:r>
        </a:p>
      </dsp:txBody>
      <dsp:txXfrm>
        <a:off x="43027" y="157188"/>
        <a:ext cx="2870818" cy="795361"/>
      </dsp:txXfrm>
    </dsp:sp>
    <dsp:sp modelId="{4014E8AA-CFC0-4CA0-B74F-8C39878A3E02}">
      <dsp:nvSpPr>
        <dsp:cNvPr id="0" name=""/>
        <dsp:cNvSpPr/>
      </dsp:nvSpPr>
      <dsp:spPr>
        <a:xfrm rot="5400000">
          <a:off x="5243561" y="-1039380"/>
          <a:ext cx="705132" cy="526694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171450" lvl="1" indent="-171450" algn="l" defTabSz="800100" rtl="0">
            <a:lnSpc>
              <a:spcPct val="90000"/>
            </a:lnSpc>
            <a:spcBef>
              <a:spcPct val="0"/>
            </a:spcBef>
            <a:spcAft>
              <a:spcPct val="15000"/>
            </a:spcAft>
            <a:buChar char="•"/>
          </a:pPr>
          <a:r>
            <a:rPr lang="en-CA" sz="1800" kern="1200" dirty="0"/>
            <a:t>Patient Care Rotations in Ontario </a:t>
          </a:r>
        </a:p>
      </dsp:txBody>
      <dsp:txXfrm rot="-5400000">
        <a:off x="2962655" y="1275948"/>
        <a:ext cx="5232522" cy="636288"/>
      </dsp:txXfrm>
    </dsp:sp>
    <dsp:sp modelId="{6673E70E-F395-4601-9F88-5ACEE48D1BC8}">
      <dsp:nvSpPr>
        <dsp:cNvPr id="0" name=""/>
        <dsp:cNvSpPr/>
      </dsp:nvSpPr>
      <dsp:spPr>
        <a:xfrm>
          <a:off x="0" y="1153383"/>
          <a:ext cx="2962656" cy="88141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2000" kern="1200" dirty="0"/>
            <a:t>Hospital Pharmacy Residency Programs</a:t>
          </a:r>
        </a:p>
      </dsp:txBody>
      <dsp:txXfrm>
        <a:off x="43027" y="1196410"/>
        <a:ext cx="2876602" cy="795361"/>
      </dsp:txXfrm>
    </dsp:sp>
    <dsp:sp modelId="{2EEF0593-8290-4ACD-BB92-C45685A49025}">
      <dsp:nvSpPr>
        <dsp:cNvPr id="0" name=""/>
        <dsp:cNvSpPr/>
      </dsp:nvSpPr>
      <dsp:spPr>
        <a:xfrm rot="5400000">
          <a:off x="5243561" y="-113894"/>
          <a:ext cx="705132" cy="526694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171450" lvl="1" indent="0" algn="l" defTabSz="800100" rtl="0">
            <a:lnSpc>
              <a:spcPct val="90000"/>
            </a:lnSpc>
            <a:spcBef>
              <a:spcPct val="0"/>
            </a:spcBef>
            <a:spcAft>
              <a:spcPct val="15000"/>
            </a:spcAft>
            <a:buNone/>
          </a:pPr>
          <a:endParaRPr lang="en-CA" sz="1200" kern="1200" dirty="0"/>
        </a:p>
        <a:p>
          <a:pPr marL="0" marR="0" lvl="1" indent="0" algn="l" defTabSz="914400" rtl="0" eaLnBrk="1" fontAlgn="auto" latinLnBrk="0" hangingPunct="1">
            <a:lnSpc>
              <a:spcPct val="100000"/>
            </a:lnSpc>
            <a:spcBef>
              <a:spcPct val="0"/>
            </a:spcBef>
            <a:spcAft>
              <a:spcPts val="0"/>
            </a:spcAft>
            <a:buClrTx/>
            <a:buSzTx/>
            <a:buFontTx/>
            <a:buNone/>
            <a:tabLst/>
            <a:defRPr/>
          </a:pPr>
          <a:r>
            <a:rPr lang="en-CA" sz="1800" kern="1200" dirty="0"/>
            <a:t>Patient Care Rotations in 4</a:t>
          </a:r>
          <a:r>
            <a:rPr lang="en-CA" sz="1800" kern="1200" baseline="30000" dirty="0"/>
            <a:t>th</a:t>
          </a:r>
          <a:r>
            <a:rPr lang="en-CA" sz="1800" kern="1200" dirty="0"/>
            <a:t> year PharmD and PharmD Bridging Programs</a:t>
          </a:r>
        </a:p>
        <a:p>
          <a:pPr marL="171450" lvl="1" indent="0" algn="l" defTabSz="800100" rtl="0">
            <a:lnSpc>
              <a:spcPct val="90000"/>
            </a:lnSpc>
            <a:spcBef>
              <a:spcPct val="0"/>
            </a:spcBef>
            <a:spcAft>
              <a:spcPct val="15000"/>
            </a:spcAft>
            <a:buNone/>
          </a:pPr>
          <a:endParaRPr lang="en-CA" sz="1200" kern="1200" dirty="0"/>
        </a:p>
      </dsp:txBody>
      <dsp:txXfrm rot="-5400000">
        <a:off x="2962655" y="2201434"/>
        <a:ext cx="5232522" cy="636288"/>
      </dsp:txXfrm>
    </dsp:sp>
    <dsp:sp modelId="{4E746D55-9717-43C1-A17C-50E2F00C5AD7}">
      <dsp:nvSpPr>
        <dsp:cNvPr id="0" name=""/>
        <dsp:cNvSpPr/>
      </dsp:nvSpPr>
      <dsp:spPr>
        <a:xfrm>
          <a:off x="0" y="2078869"/>
          <a:ext cx="2962656" cy="88141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2000" kern="1200" dirty="0"/>
            <a:t>University of Waterloo</a:t>
          </a:r>
        </a:p>
        <a:p>
          <a:pPr lvl="0" algn="ctr" rtl="0">
            <a:spcBef>
              <a:spcPct val="0"/>
            </a:spcBef>
            <a:buNone/>
          </a:pPr>
          <a:endParaRPr lang="en-CA" sz="2000" kern="1200" dirty="0"/>
        </a:p>
      </dsp:txBody>
      <dsp:txXfrm>
        <a:off x="43027" y="2121896"/>
        <a:ext cx="2876602" cy="795361"/>
      </dsp:txXfrm>
    </dsp:sp>
    <dsp:sp modelId="{00ADD458-6356-401B-8404-C8981530105E}">
      <dsp:nvSpPr>
        <dsp:cNvPr id="0" name=""/>
        <dsp:cNvSpPr/>
      </dsp:nvSpPr>
      <dsp:spPr>
        <a:xfrm rot="5400000">
          <a:off x="5243561" y="811592"/>
          <a:ext cx="705132" cy="526694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CA" sz="1800" kern="1200" dirty="0"/>
            <a:t>Practice Assessment of Competence at Entry (PACE)</a:t>
          </a:r>
        </a:p>
      </dsp:txBody>
      <dsp:txXfrm rot="-5400000">
        <a:off x="2962655" y="3126920"/>
        <a:ext cx="5232522" cy="636288"/>
      </dsp:txXfrm>
    </dsp:sp>
    <dsp:sp modelId="{F5428DB4-AECC-4FD5-B07A-E83AB9586729}">
      <dsp:nvSpPr>
        <dsp:cNvPr id="0" name=""/>
        <dsp:cNvSpPr/>
      </dsp:nvSpPr>
      <dsp:spPr>
        <a:xfrm>
          <a:off x="0" y="3004356"/>
          <a:ext cx="2962656" cy="88141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CA" sz="2000" kern="1200" dirty="0"/>
            <a:t>Ontario College of Pharmacists</a:t>
          </a:r>
        </a:p>
      </dsp:txBody>
      <dsp:txXfrm>
        <a:off x="43027" y="3047383"/>
        <a:ext cx="2876602" cy="7953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92A41-471A-405F-A815-5CEDD501A5AE}">
      <dsp:nvSpPr>
        <dsp:cNvPr id="0" name=""/>
        <dsp:cNvSpPr/>
      </dsp:nvSpPr>
      <dsp:spPr>
        <a:xfrm>
          <a:off x="0" y="574"/>
          <a:ext cx="84359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8D869F-59DD-4EB8-9A9D-0CB851B19A14}">
      <dsp:nvSpPr>
        <dsp:cNvPr id="0" name=""/>
        <dsp:cNvSpPr/>
      </dsp:nvSpPr>
      <dsp:spPr>
        <a:xfrm>
          <a:off x="0" y="574"/>
          <a:ext cx="8435975" cy="94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Provides guidance for expected level of patient care responsibilities</a:t>
          </a:r>
        </a:p>
      </dsp:txBody>
      <dsp:txXfrm>
        <a:off x="0" y="574"/>
        <a:ext cx="8435975" cy="941475"/>
      </dsp:txXfrm>
    </dsp:sp>
    <dsp:sp modelId="{8D840393-3578-49DA-B9C5-82E248966644}">
      <dsp:nvSpPr>
        <dsp:cNvPr id="0" name=""/>
        <dsp:cNvSpPr/>
      </dsp:nvSpPr>
      <dsp:spPr>
        <a:xfrm>
          <a:off x="0" y="942049"/>
          <a:ext cx="84359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363548-40CE-4D86-92D7-B33501F4932F}">
      <dsp:nvSpPr>
        <dsp:cNvPr id="0" name=""/>
        <dsp:cNvSpPr/>
      </dsp:nvSpPr>
      <dsp:spPr>
        <a:xfrm>
          <a:off x="0" y="942049"/>
          <a:ext cx="8435975" cy="94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Specific for institution and community pharmacy practice</a:t>
          </a:r>
          <a:endParaRPr lang="en-CA" sz="2400" kern="1200" dirty="0"/>
        </a:p>
      </dsp:txBody>
      <dsp:txXfrm>
        <a:off x="0" y="942049"/>
        <a:ext cx="8435975" cy="941475"/>
      </dsp:txXfrm>
    </dsp:sp>
    <dsp:sp modelId="{3DF45406-4B86-4ED2-B605-F67815DB8C87}">
      <dsp:nvSpPr>
        <dsp:cNvPr id="0" name=""/>
        <dsp:cNvSpPr/>
      </dsp:nvSpPr>
      <dsp:spPr>
        <a:xfrm>
          <a:off x="0" y="1883524"/>
          <a:ext cx="84359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39F85E-4127-4829-8C20-3CF08C2484AD}">
      <dsp:nvSpPr>
        <dsp:cNvPr id="0" name=""/>
        <dsp:cNvSpPr/>
      </dsp:nvSpPr>
      <dsp:spPr>
        <a:xfrm>
          <a:off x="0" y="1883524"/>
          <a:ext cx="8435975" cy="94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Acknowledges patient complexity and care needs</a:t>
          </a:r>
          <a:endParaRPr lang="en-CA" sz="2400" kern="1200" dirty="0"/>
        </a:p>
      </dsp:txBody>
      <dsp:txXfrm>
        <a:off x="0" y="1883524"/>
        <a:ext cx="8435975" cy="941475"/>
      </dsp:txXfrm>
    </dsp:sp>
    <dsp:sp modelId="{E80F3A7F-79D8-42A2-B18E-AAC107251EFA}">
      <dsp:nvSpPr>
        <dsp:cNvPr id="0" name=""/>
        <dsp:cNvSpPr/>
      </dsp:nvSpPr>
      <dsp:spPr>
        <a:xfrm>
          <a:off x="0" y="2825000"/>
          <a:ext cx="84359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50715-C946-43E0-890B-515AC4C3C761}">
      <dsp:nvSpPr>
        <dsp:cNvPr id="0" name=""/>
        <dsp:cNvSpPr/>
      </dsp:nvSpPr>
      <dsp:spPr>
        <a:xfrm>
          <a:off x="0" y="2825000"/>
          <a:ext cx="8435975" cy="94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Adaptable to patient care setting</a:t>
          </a:r>
          <a:endParaRPr lang="en-CA" sz="2400" kern="1200" dirty="0"/>
        </a:p>
      </dsp:txBody>
      <dsp:txXfrm>
        <a:off x="0" y="2825000"/>
        <a:ext cx="8435975" cy="941475"/>
      </dsp:txXfrm>
    </dsp:sp>
    <dsp:sp modelId="{6C37B930-42D2-4FC4-8433-8A5349382D48}">
      <dsp:nvSpPr>
        <dsp:cNvPr id="0" name=""/>
        <dsp:cNvSpPr/>
      </dsp:nvSpPr>
      <dsp:spPr>
        <a:xfrm>
          <a:off x="0" y="3766475"/>
          <a:ext cx="84359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72C2BE-9A63-4857-ADF6-97C2F9ADDF5F}">
      <dsp:nvSpPr>
        <dsp:cNvPr id="0" name=""/>
        <dsp:cNvSpPr/>
      </dsp:nvSpPr>
      <dsp:spPr>
        <a:xfrm>
          <a:off x="0" y="3766475"/>
          <a:ext cx="8435975" cy="94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Expectations must be discussed and outlined in learning contract</a:t>
          </a:r>
          <a:endParaRPr lang="en-CA" sz="2400" kern="1200" dirty="0"/>
        </a:p>
      </dsp:txBody>
      <dsp:txXfrm>
        <a:off x="0" y="3766475"/>
        <a:ext cx="8435975" cy="9414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78091-744D-4840-A394-BCD2642C1ED9}">
      <dsp:nvSpPr>
        <dsp:cNvPr id="0" name=""/>
        <dsp:cNvSpPr/>
      </dsp:nvSpPr>
      <dsp:spPr>
        <a:xfrm>
          <a:off x="0" y="0"/>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E5F21-7F58-4BDB-9171-E873E6B14329}">
      <dsp:nvSpPr>
        <dsp:cNvPr id="0" name=""/>
        <dsp:cNvSpPr/>
      </dsp:nvSpPr>
      <dsp:spPr>
        <a:xfrm>
          <a:off x="0" y="0"/>
          <a:ext cx="8229600" cy="97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CA" sz="2500" kern="1200" dirty="0"/>
            <a:t>Residency programs affiliated with an Ontario university</a:t>
          </a:r>
        </a:p>
      </dsp:txBody>
      <dsp:txXfrm>
        <a:off x="0" y="0"/>
        <a:ext cx="8229600" cy="971549"/>
      </dsp:txXfrm>
    </dsp:sp>
    <dsp:sp modelId="{87680A60-CC12-4759-9B18-357BAB977047}">
      <dsp:nvSpPr>
        <dsp:cNvPr id="0" name=""/>
        <dsp:cNvSpPr/>
      </dsp:nvSpPr>
      <dsp:spPr>
        <a:xfrm>
          <a:off x="0" y="971549"/>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2E357-6E76-4FA2-AE3A-B952B6B69402}">
      <dsp:nvSpPr>
        <dsp:cNvPr id="0" name=""/>
        <dsp:cNvSpPr/>
      </dsp:nvSpPr>
      <dsp:spPr>
        <a:xfrm>
          <a:off x="0" y="971549"/>
          <a:ext cx="8229600" cy="97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CA" sz="2500" kern="1200" dirty="0"/>
            <a:t>OPPCAT supported by Hospital Pharmacy Residency Forum of Ontario (HPRFO)</a:t>
          </a:r>
        </a:p>
      </dsp:txBody>
      <dsp:txXfrm>
        <a:off x="0" y="971549"/>
        <a:ext cx="8229600" cy="971549"/>
      </dsp:txXfrm>
    </dsp:sp>
    <dsp:sp modelId="{AB695595-D579-4EB3-8EB1-8278515C9B80}">
      <dsp:nvSpPr>
        <dsp:cNvPr id="0" name=""/>
        <dsp:cNvSpPr/>
      </dsp:nvSpPr>
      <dsp:spPr>
        <a:xfrm>
          <a:off x="0" y="1943099"/>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41227-BD1C-44CA-B5A4-8473B4AC3D52}">
      <dsp:nvSpPr>
        <dsp:cNvPr id="0" name=""/>
        <dsp:cNvSpPr/>
      </dsp:nvSpPr>
      <dsp:spPr>
        <a:xfrm>
          <a:off x="0" y="1943099"/>
          <a:ext cx="8229600" cy="97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CA" sz="2500" kern="1200" dirty="0"/>
            <a:t>High adoption rate by residency programs -12/15</a:t>
          </a:r>
        </a:p>
      </dsp:txBody>
      <dsp:txXfrm>
        <a:off x="0" y="1943099"/>
        <a:ext cx="8229600" cy="971549"/>
      </dsp:txXfrm>
    </dsp:sp>
    <dsp:sp modelId="{739BFCDF-D989-4FC6-B167-62558810E151}">
      <dsp:nvSpPr>
        <dsp:cNvPr id="0" name=""/>
        <dsp:cNvSpPr/>
      </dsp:nvSpPr>
      <dsp:spPr>
        <a:xfrm>
          <a:off x="0" y="2914649"/>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6580F0-20B1-44D7-AF0F-74E1D50C9485}">
      <dsp:nvSpPr>
        <dsp:cNvPr id="0" name=""/>
        <dsp:cNvSpPr/>
      </dsp:nvSpPr>
      <dsp:spPr>
        <a:xfrm>
          <a:off x="0" y="2914649"/>
          <a:ext cx="8229600" cy="97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CA" sz="2500" kern="1200" dirty="0"/>
            <a:t>Working on Level and Ranges document to accompany OPPCAT</a:t>
          </a:r>
        </a:p>
      </dsp:txBody>
      <dsp:txXfrm>
        <a:off x="0" y="2914649"/>
        <a:ext cx="8229600" cy="9715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D83E9-6A48-45C4-BD34-E9467F415F89}">
      <dsp:nvSpPr>
        <dsp:cNvPr id="0" name=""/>
        <dsp:cNvSpPr/>
      </dsp:nvSpPr>
      <dsp:spPr>
        <a:xfrm>
          <a:off x="7233" y="181443"/>
          <a:ext cx="2161877" cy="13579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NAPRA Entry-to-Practice Competencies </a:t>
          </a:r>
          <a:endParaRPr lang="en-CA" sz="1800" b="1" kern="1200" dirty="0"/>
        </a:p>
      </dsp:txBody>
      <dsp:txXfrm>
        <a:off x="47005" y="221215"/>
        <a:ext cx="2082333" cy="1278385"/>
      </dsp:txXfrm>
    </dsp:sp>
    <dsp:sp modelId="{532B98C0-B12A-4A0D-94F2-C962C8038AFA}">
      <dsp:nvSpPr>
        <dsp:cNvPr id="0" name=""/>
        <dsp:cNvSpPr/>
      </dsp:nvSpPr>
      <dsp:spPr>
        <a:xfrm>
          <a:off x="2385298" y="566276"/>
          <a:ext cx="458317" cy="588264"/>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dirty="0"/>
        </a:p>
      </dsp:txBody>
      <dsp:txXfrm>
        <a:off x="2385298" y="683929"/>
        <a:ext cx="320822" cy="352958"/>
      </dsp:txXfrm>
    </dsp:sp>
    <dsp:sp modelId="{B4B79D72-AB59-483B-875E-19510B648037}">
      <dsp:nvSpPr>
        <dsp:cNvPr id="0" name=""/>
        <dsp:cNvSpPr/>
      </dsp:nvSpPr>
      <dsp:spPr>
        <a:xfrm>
          <a:off x="3033861" y="181443"/>
          <a:ext cx="2161877" cy="13579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AFPC Educational Outcomes</a:t>
          </a:r>
          <a:endParaRPr lang="en-CA" sz="1800" b="1" kern="1200" dirty="0"/>
        </a:p>
      </dsp:txBody>
      <dsp:txXfrm>
        <a:off x="3073633" y="221215"/>
        <a:ext cx="2082333" cy="1278385"/>
      </dsp:txXfrm>
    </dsp:sp>
    <dsp:sp modelId="{4B01423A-97E2-4557-BB98-708C018598F6}">
      <dsp:nvSpPr>
        <dsp:cNvPr id="0" name=""/>
        <dsp:cNvSpPr/>
      </dsp:nvSpPr>
      <dsp:spPr>
        <a:xfrm>
          <a:off x="5411926" y="592335"/>
          <a:ext cx="458317" cy="536145"/>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dirty="0"/>
        </a:p>
      </dsp:txBody>
      <dsp:txXfrm>
        <a:off x="5411926" y="699564"/>
        <a:ext cx="320822" cy="321687"/>
      </dsp:txXfrm>
    </dsp:sp>
    <dsp:sp modelId="{56050AD0-A946-49B0-976E-50B51C70BD2D}">
      <dsp:nvSpPr>
        <dsp:cNvPr id="0" name=""/>
        <dsp:cNvSpPr/>
      </dsp:nvSpPr>
      <dsp:spPr>
        <a:xfrm>
          <a:off x="6060489" y="181443"/>
          <a:ext cx="2161877" cy="13579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Canadian Pharmacy Residency Board Standard</a:t>
          </a:r>
          <a:endParaRPr lang="en-CA" sz="1800" b="1" kern="1200" dirty="0"/>
        </a:p>
      </dsp:txBody>
      <dsp:txXfrm>
        <a:off x="6100261" y="221215"/>
        <a:ext cx="2082333" cy="12783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ED0D9-D130-4FDA-8AB1-77344DDCA43F}">
      <dsp:nvSpPr>
        <dsp:cNvPr id="0" name=""/>
        <dsp:cNvSpPr/>
      </dsp:nvSpPr>
      <dsp:spPr>
        <a:xfrm>
          <a:off x="780729" y="2285"/>
          <a:ext cx="1990551" cy="1194330"/>
        </a:xfrm>
        <a:prstGeom prst="rect">
          <a:avLst/>
        </a:prstGeom>
        <a:solidFill>
          <a:srgbClr val="66CCFF"/>
        </a:soli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CA" sz="1700" b="1" kern="1200" dirty="0">
              <a:solidFill>
                <a:schemeClr val="accent5">
                  <a:lumMod val="25000"/>
                </a:schemeClr>
              </a:solidFill>
            </a:rPr>
            <a:t>Literature review</a:t>
          </a:r>
        </a:p>
      </dsp:txBody>
      <dsp:txXfrm>
        <a:off x="780729" y="2285"/>
        <a:ext cx="1990551" cy="1194330"/>
      </dsp:txXfrm>
    </dsp:sp>
    <dsp:sp modelId="{789D88B6-0759-4F9E-8738-24123C6C71D8}">
      <dsp:nvSpPr>
        <dsp:cNvPr id="0" name=""/>
        <dsp:cNvSpPr/>
      </dsp:nvSpPr>
      <dsp:spPr>
        <a:xfrm>
          <a:off x="2970336" y="2285"/>
          <a:ext cx="1990551" cy="1194330"/>
        </a:xfrm>
        <a:prstGeom prst="rect">
          <a:avLst/>
        </a:prstGeom>
        <a:solidFill>
          <a:srgbClr val="0099FF"/>
        </a:soli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CA" sz="1700" b="1" kern="1200" dirty="0">
              <a:solidFill>
                <a:schemeClr val="accent5">
                  <a:lumMod val="25000"/>
                </a:schemeClr>
              </a:solidFill>
            </a:rPr>
            <a:t>Competency based framework</a:t>
          </a:r>
        </a:p>
      </dsp:txBody>
      <dsp:txXfrm>
        <a:off x="2970336" y="2285"/>
        <a:ext cx="1990551" cy="1194330"/>
      </dsp:txXfrm>
    </dsp:sp>
    <dsp:sp modelId="{2140DC37-455E-49C1-ADAA-11221264ED3C}">
      <dsp:nvSpPr>
        <dsp:cNvPr id="0" name=""/>
        <dsp:cNvSpPr/>
      </dsp:nvSpPr>
      <dsp:spPr>
        <a:xfrm>
          <a:off x="5159942" y="2285"/>
          <a:ext cx="1990551" cy="1194330"/>
        </a:xfrm>
        <a:prstGeom prst="rect">
          <a:avLst/>
        </a:prstGeom>
        <a:solidFill>
          <a:srgbClr val="0033CC"/>
        </a:soli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CA" sz="1700" b="1" kern="1200" dirty="0"/>
            <a:t>Solo taxonomy</a:t>
          </a:r>
        </a:p>
      </dsp:txBody>
      <dsp:txXfrm>
        <a:off x="5159942" y="2285"/>
        <a:ext cx="1990551" cy="1194330"/>
      </dsp:txXfrm>
    </dsp:sp>
    <dsp:sp modelId="{B0402D48-CAF6-467B-B2C0-58D9E091EBDA}">
      <dsp:nvSpPr>
        <dsp:cNvPr id="0" name=""/>
        <dsp:cNvSpPr/>
      </dsp:nvSpPr>
      <dsp:spPr>
        <a:xfrm>
          <a:off x="780729" y="1395671"/>
          <a:ext cx="1990551" cy="11943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CA" sz="1700" b="1" kern="1200" dirty="0">
              <a:solidFill>
                <a:schemeClr val="accent5">
                  <a:lumMod val="25000"/>
                </a:schemeClr>
              </a:solidFill>
            </a:rPr>
            <a:t>Five point Likert scale</a:t>
          </a:r>
        </a:p>
      </dsp:txBody>
      <dsp:txXfrm>
        <a:off x="780729" y="1395671"/>
        <a:ext cx="1990551" cy="1194330"/>
      </dsp:txXfrm>
    </dsp:sp>
    <dsp:sp modelId="{F4576450-559C-42CA-9ADA-AB93BF155997}">
      <dsp:nvSpPr>
        <dsp:cNvPr id="0" name=""/>
        <dsp:cNvSpPr/>
      </dsp:nvSpPr>
      <dsp:spPr>
        <a:xfrm>
          <a:off x="2970336" y="1395671"/>
          <a:ext cx="1990551" cy="1194330"/>
        </a:xfrm>
        <a:prstGeom prst="rect">
          <a:avLst/>
        </a:prstGeom>
        <a:solidFill>
          <a:srgbClr val="8F45C7"/>
        </a:soli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CA" sz="1700" b="1" kern="1200" dirty="0">
              <a:solidFill>
                <a:schemeClr val="accent5">
                  <a:lumMod val="25000"/>
                </a:schemeClr>
              </a:solidFill>
            </a:rPr>
            <a:t>Domains, elements and behavioural descriptors</a:t>
          </a:r>
        </a:p>
      </dsp:txBody>
      <dsp:txXfrm>
        <a:off x="2970336" y="1395671"/>
        <a:ext cx="1990551" cy="1194330"/>
      </dsp:txXfrm>
    </dsp:sp>
    <dsp:sp modelId="{C1CAB2BF-BB7F-4751-850F-44474837EF63}">
      <dsp:nvSpPr>
        <dsp:cNvPr id="0" name=""/>
        <dsp:cNvSpPr/>
      </dsp:nvSpPr>
      <dsp:spPr>
        <a:xfrm>
          <a:off x="5159942" y="1395671"/>
          <a:ext cx="1990551" cy="1194330"/>
        </a:xfrm>
        <a:prstGeom prst="rect">
          <a:avLst/>
        </a:prstGeom>
        <a:solidFill>
          <a:srgbClr val="000099"/>
        </a:soli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CA" sz="1700" b="1" kern="1200" dirty="0"/>
            <a:t>Companion glossary</a:t>
          </a:r>
        </a:p>
      </dsp:txBody>
      <dsp:txXfrm>
        <a:off x="5159942" y="1395671"/>
        <a:ext cx="1990551" cy="11943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EC7F1-DE26-4631-93FB-A0C16BF0D66C}">
      <dsp:nvSpPr>
        <dsp:cNvPr id="0" name=""/>
        <dsp:cNvSpPr/>
      </dsp:nvSpPr>
      <dsp:spPr>
        <a:xfrm>
          <a:off x="1353463" y="-23435"/>
          <a:ext cx="4088090" cy="4088090"/>
        </a:xfrm>
        <a:prstGeom prst="circularArrow">
          <a:avLst>
            <a:gd name="adj1" fmla="val 5544"/>
            <a:gd name="adj2" fmla="val 330680"/>
            <a:gd name="adj3" fmla="val 13797129"/>
            <a:gd name="adj4" fmla="val 17373073"/>
            <a:gd name="adj5" fmla="val 5757"/>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876E8E1-D889-427B-BC77-F741AF984684}">
      <dsp:nvSpPr>
        <dsp:cNvPr id="0" name=""/>
        <dsp:cNvSpPr/>
      </dsp:nvSpPr>
      <dsp:spPr>
        <a:xfrm>
          <a:off x="2449125" y="1186"/>
          <a:ext cx="1896765" cy="94838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Patient Care (8)</a:t>
          </a:r>
        </a:p>
      </dsp:txBody>
      <dsp:txXfrm>
        <a:off x="2495421" y="47482"/>
        <a:ext cx="1804173" cy="855790"/>
      </dsp:txXfrm>
    </dsp:sp>
    <dsp:sp modelId="{AB9FADC5-73B8-454C-A595-78C058400A39}">
      <dsp:nvSpPr>
        <dsp:cNvPr id="0" name=""/>
        <dsp:cNvSpPr/>
      </dsp:nvSpPr>
      <dsp:spPr>
        <a:xfrm>
          <a:off x="3981453" y="1205792"/>
          <a:ext cx="2148106" cy="94838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Communication and Education (4)</a:t>
          </a:r>
        </a:p>
      </dsp:txBody>
      <dsp:txXfrm>
        <a:off x="4027749" y="1252088"/>
        <a:ext cx="2055514" cy="855790"/>
      </dsp:txXfrm>
    </dsp:sp>
    <dsp:sp modelId="{047FF3AB-C58F-4AA9-90EE-7A415F77DD10}">
      <dsp:nvSpPr>
        <dsp:cNvPr id="0" name=""/>
        <dsp:cNvSpPr/>
      </dsp:nvSpPr>
      <dsp:spPr>
        <a:xfrm>
          <a:off x="4038726" y="3156073"/>
          <a:ext cx="2207531" cy="94838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Professionalism (2)</a:t>
          </a:r>
        </a:p>
      </dsp:txBody>
      <dsp:txXfrm>
        <a:off x="4085022" y="3202369"/>
        <a:ext cx="2114939" cy="855790"/>
      </dsp:txXfrm>
    </dsp:sp>
    <dsp:sp modelId="{A1528492-37F7-4687-ABF1-18B49D37E16F}">
      <dsp:nvSpPr>
        <dsp:cNvPr id="0" name=""/>
        <dsp:cNvSpPr/>
      </dsp:nvSpPr>
      <dsp:spPr>
        <a:xfrm>
          <a:off x="966065" y="3156073"/>
          <a:ext cx="2068631" cy="94838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Professional Collaboration (3)</a:t>
          </a:r>
        </a:p>
      </dsp:txBody>
      <dsp:txXfrm>
        <a:off x="1012361" y="3202369"/>
        <a:ext cx="1976039" cy="855790"/>
      </dsp:txXfrm>
    </dsp:sp>
    <dsp:sp modelId="{FAFC8846-0054-488D-96D8-1C40508060F4}">
      <dsp:nvSpPr>
        <dsp:cNvPr id="0" name=""/>
        <dsp:cNvSpPr/>
      </dsp:nvSpPr>
      <dsp:spPr>
        <a:xfrm>
          <a:off x="721544" y="1205792"/>
          <a:ext cx="2035931" cy="94838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Practice</a:t>
          </a:r>
          <a:br>
            <a:rPr lang="en-US" sz="1800" b="1" kern="1200" dirty="0"/>
          </a:br>
          <a:r>
            <a:rPr lang="en-US" sz="1800" b="1" kern="1200" dirty="0"/>
            <a:t>Management (3)</a:t>
          </a:r>
        </a:p>
      </dsp:txBody>
      <dsp:txXfrm>
        <a:off x="767840" y="1252088"/>
        <a:ext cx="1943339" cy="85579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dirty="0"/>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24CE221E-83ED-4F6C-BA5F-3F9E6FDB6953}" type="datetimeFigureOut">
              <a:rPr lang="en-US"/>
              <a:pPr/>
              <a:t>10/9/2018</a:t>
            </a:fld>
            <a:endParaRPr dirty="0"/>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dirty="0"/>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CA4CBEF8-5CDE-472B-839B-B8BB0C881006}" type="slidenum">
              <a:rPr/>
              <a:p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97853E5F-CE67-483C-A264-F17AC70E9CA2}" type="datetimeFigureOut">
              <a:rPr lang="en-US"/>
              <a:pPr/>
              <a:t>10/9/2018</a:t>
            </a:fld>
            <a:endParaRPr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6BB98AFB-CB0D-4DFE-87B9-B4B0D0DE73CD}" type="slidenum">
              <a:rPr/>
              <a:p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pPr/>
              <a:t>1</a:t>
            </a:fld>
            <a:endParaRPr lang="en-US" dirty="0"/>
          </a:p>
        </p:txBody>
      </p:sp>
    </p:spTree>
    <p:extLst>
      <p:ext uri="{BB962C8B-B14F-4D97-AF65-F5344CB8AC3E}">
        <p14:creationId xmlns:p14="http://schemas.microsoft.com/office/powerpoint/2010/main" val="286401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9F00B61-DC29-42BD-AC5D-51D6520A1F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3F6CA4B-0C14-40D2-939F-9D8C1F3170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a:extLst>
              <a:ext uri="{FF2B5EF4-FFF2-40B4-BE49-F238E27FC236}">
                <a16:creationId xmlns:a16="http://schemas.microsoft.com/office/drawing/2014/main" id="{E499A37C-BC6C-4A05-8A86-B2924B5012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71987" indent="-296919">
              <a:spcBef>
                <a:spcPct val="30000"/>
              </a:spcBef>
              <a:defRPr sz="1200">
                <a:solidFill>
                  <a:schemeClr val="tx1"/>
                </a:solidFill>
                <a:latin typeface="Calibri" panose="020F0502020204030204" pitchFamily="34" charset="0"/>
              </a:defRPr>
            </a:lvl2pPr>
            <a:lvl3pPr marL="1189278" indent="-235930">
              <a:spcBef>
                <a:spcPct val="30000"/>
              </a:spcBef>
              <a:defRPr sz="1200">
                <a:solidFill>
                  <a:schemeClr val="tx1"/>
                </a:solidFill>
                <a:latin typeface="Calibri" panose="020F0502020204030204" pitchFamily="34" charset="0"/>
              </a:defRPr>
            </a:lvl3pPr>
            <a:lvl4pPr marL="1665951" indent="-235930">
              <a:spcBef>
                <a:spcPct val="30000"/>
              </a:spcBef>
              <a:defRPr sz="1200">
                <a:solidFill>
                  <a:schemeClr val="tx1"/>
                </a:solidFill>
                <a:latin typeface="Calibri" panose="020F0502020204030204" pitchFamily="34" charset="0"/>
              </a:defRPr>
            </a:lvl4pPr>
            <a:lvl5pPr marL="2141020" indent="-235930">
              <a:spcBef>
                <a:spcPct val="30000"/>
              </a:spcBef>
              <a:defRPr sz="1200">
                <a:solidFill>
                  <a:schemeClr val="tx1"/>
                </a:solidFill>
                <a:latin typeface="Calibri" panose="020F0502020204030204" pitchFamily="34" charset="0"/>
              </a:defRPr>
            </a:lvl5pPr>
            <a:lvl6pPr marL="2603249" indent="-235930" eaLnBrk="0" fontAlgn="base" hangingPunct="0">
              <a:spcBef>
                <a:spcPct val="30000"/>
              </a:spcBef>
              <a:spcAft>
                <a:spcPct val="0"/>
              </a:spcAft>
              <a:defRPr sz="1200">
                <a:solidFill>
                  <a:schemeClr val="tx1"/>
                </a:solidFill>
                <a:latin typeface="Calibri" panose="020F0502020204030204" pitchFamily="34" charset="0"/>
              </a:defRPr>
            </a:lvl6pPr>
            <a:lvl7pPr marL="3065478" indent="-235930" eaLnBrk="0" fontAlgn="base" hangingPunct="0">
              <a:spcBef>
                <a:spcPct val="30000"/>
              </a:spcBef>
              <a:spcAft>
                <a:spcPct val="0"/>
              </a:spcAft>
              <a:defRPr sz="1200">
                <a:solidFill>
                  <a:schemeClr val="tx1"/>
                </a:solidFill>
                <a:latin typeface="Calibri" panose="020F0502020204030204" pitchFamily="34" charset="0"/>
              </a:defRPr>
            </a:lvl7pPr>
            <a:lvl8pPr marL="3527708" indent="-235930" eaLnBrk="0" fontAlgn="base" hangingPunct="0">
              <a:spcBef>
                <a:spcPct val="30000"/>
              </a:spcBef>
              <a:spcAft>
                <a:spcPct val="0"/>
              </a:spcAft>
              <a:defRPr sz="1200">
                <a:solidFill>
                  <a:schemeClr val="tx1"/>
                </a:solidFill>
                <a:latin typeface="Calibri" panose="020F0502020204030204" pitchFamily="34" charset="0"/>
              </a:defRPr>
            </a:lvl8pPr>
            <a:lvl9pPr marL="3989937" indent="-23593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83A999-6145-4BC1-94E4-281E25D68839}" type="slidenum">
              <a:rPr lang="en-CA" altLang="en-US" smtClean="0">
                <a:latin typeface="Times" panose="02020603050405020304" pitchFamily="18" charset="0"/>
                <a:ea typeface="MS PGothic" panose="020B0600070205080204" pitchFamily="34" charset="-128"/>
              </a:rPr>
              <a:pPr>
                <a:spcBef>
                  <a:spcPct val="0"/>
                </a:spcBef>
              </a:pPr>
              <a:t>19</a:t>
            </a:fld>
            <a:endParaRPr lang="en-CA" altLang="en-US" dirty="0">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343030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2CA854F-A889-4560-9CDA-9B729B8D48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02C3764-BFC5-4D6F-8B34-9867E4AAFD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3252" name="Slide Number Placeholder 3">
            <a:extLst>
              <a:ext uri="{FF2B5EF4-FFF2-40B4-BE49-F238E27FC236}">
                <a16:creationId xmlns:a16="http://schemas.microsoft.com/office/drawing/2014/main" id="{CFCE64B8-B63A-49FE-80A1-38519DC7B1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71987" indent="-296919">
              <a:spcBef>
                <a:spcPct val="30000"/>
              </a:spcBef>
              <a:defRPr sz="1200">
                <a:solidFill>
                  <a:schemeClr val="tx1"/>
                </a:solidFill>
                <a:latin typeface="Calibri" panose="020F0502020204030204" pitchFamily="34" charset="0"/>
              </a:defRPr>
            </a:lvl2pPr>
            <a:lvl3pPr marL="1189278" indent="-235930">
              <a:spcBef>
                <a:spcPct val="30000"/>
              </a:spcBef>
              <a:defRPr sz="1200">
                <a:solidFill>
                  <a:schemeClr val="tx1"/>
                </a:solidFill>
                <a:latin typeface="Calibri" panose="020F0502020204030204" pitchFamily="34" charset="0"/>
              </a:defRPr>
            </a:lvl3pPr>
            <a:lvl4pPr marL="1665951" indent="-235930">
              <a:spcBef>
                <a:spcPct val="30000"/>
              </a:spcBef>
              <a:defRPr sz="1200">
                <a:solidFill>
                  <a:schemeClr val="tx1"/>
                </a:solidFill>
                <a:latin typeface="Calibri" panose="020F0502020204030204" pitchFamily="34" charset="0"/>
              </a:defRPr>
            </a:lvl4pPr>
            <a:lvl5pPr marL="2141020" indent="-235930">
              <a:spcBef>
                <a:spcPct val="30000"/>
              </a:spcBef>
              <a:defRPr sz="1200">
                <a:solidFill>
                  <a:schemeClr val="tx1"/>
                </a:solidFill>
                <a:latin typeface="Calibri" panose="020F0502020204030204" pitchFamily="34" charset="0"/>
              </a:defRPr>
            </a:lvl5pPr>
            <a:lvl6pPr marL="2603249" indent="-235930" eaLnBrk="0" fontAlgn="base" hangingPunct="0">
              <a:spcBef>
                <a:spcPct val="30000"/>
              </a:spcBef>
              <a:spcAft>
                <a:spcPct val="0"/>
              </a:spcAft>
              <a:defRPr sz="1200">
                <a:solidFill>
                  <a:schemeClr val="tx1"/>
                </a:solidFill>
                <a:latin typeface="Calibri" panose="020F0502020204030204" pitchFamily="34" charset="0"/>
              </a:defRPr>
            </a:lvl6pPr>
            <a:lvl7pPr marL="3065478" indent="-235930" eaLnBrk="0" fontAlgn="base" hangingPunct="0">
              <a:spcBef>
                <a:spcPct val="30000"/>
              </a:spcBef>
              <a:spcAft>
                <a:spcPct val="0"/>
              </a:spcAft>
              <a:defRPr sz="1200">
                <a:solidFill>
                  <a:schemeClr val="tx1"/>
                </a:solidFill>
                <a:latin typeface="Calibri" panose="020F0502020204030204" pitchFamily="34" charset="0"/>
              </a:defRPr>
            </a:lvl7pPr>
            <a:lvl8pPr marL="3527708" indent="-235930" eaLnBrk="0" fontAlgn="base" hangingPunct="0">
              <a:spcBef>
                <a:spcPct val="30000"/>
              </a:spcBef>
              <a:spcAft>
                <a:spcPct val="0"/>
              </a:spcAft>
              <a:defRPr sz="1200">
                <a:solidFill>
                  <a:schemeClr val="tx1"/>
                </a:solidFill>
                <a:latin typeface="Calibri" panose="020F0502020204030204" pitchFamily="34" charset="0"/>
              </a:defRPr>
            </a:lvl8pPr>
            <a:lvl9pPr marL="3989937" indent="-23593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900796-9773-4867-AAD8-DF2A3EBD02A2}" type="slidenum">
              <a:rPr lang="en-CA" altLang="en-US" smtClean="0">
                <a:latin typeface="Times" panose="02020603050405020304" pitchFamily="18" charset="0"/>
                <a:ea typeface="MS PGothic" panose="020B0600070205080204" pitchFamily="34" charset="-128"/>
              </a:rPr>
              <a:pPr>
                <a:spcBef>
                  <a:spcPct val="0"/>
                </a:spcBef>
              </a:pPr>
              <a:t>23</a:t>
            </a:fld>
            <a:endParaRPr lang="en-CA" altLang="en-US" dirty="0">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097899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51122" indent="-288893">
              <a:spcBef>
                <a:spcPct val="30000"/>
              </a:spcBef>
              <a:defRPr sz="1200">
                <a:solidFill>
                  <a:schemeClr val="tx1"/>
                </a:solidFill>
                <a:latin typeface="Arial" charset="0"/>
                <a:ea typeface="ＭＳ Ｐゴシック" pitchFamily="34" charset="-128"/>
              </a:defRPr>
            </a:lvl2pPr>
            <a:lvl3pPr marL="1155573" indent="-231115">
              <a:spcBef>
                <a:spcPct val="30000"/>
              </a:spcBef>
              <a:defRPr sz="1200">
                <a:solidFill>
                  <a:schemeClr val="tx1"/>
                </a:solidFill>
                <a:latin typeface="Arial" charset="0"/>
                <a:ea typeface="ＭＳ Ｐゴシック" pitchFamily="34" charset="-128"/>
              </a:defRPr>
            </a:lvl3pPr>
            <a:lvl4pPr marL="1617802" indent="-231115">
              <a:spcBef>
                <a:spcPct val="30000"/>
              </a:spcBef>
              <a:defRPr sz="1200">
                <a:solidFill>
                  <a:schemeClr val="tx1"/>
                </a:solidFill>
                <a:latin typeface="Arial" charset="0"/>
                <a:ea typeface="ＭＳ Ｐゴシック" pitchFamily="34" charset="-128"/>
              </a:defRPr>
            </a:lvl4pPr>
            <a:lvl5pPr marL="2080031" indent="-231115">
              <a:spcBef>
                <a:spcPct val="30000"/>
              </a:spcBef>
              <a:defRPr sz="1200">
                <a:solidFill>
                  <a:schemeClr val="tx1"/>
                </a:solidFill>
                <a:latin typeface="Arial" charset="0"/>
                <a:ea typeface="ＭＳ Ｐゴシック" pitchFamily="34" charset="-128"/>
              </a:defRPr>
            </a:lvl5pPr>
            <a:lvl6pPr marL="2542261" indent="-231115" eaLnBrk="0" fontAlgn="base" hangingPunct="0">
              <a:spcBef>
                <a:spcPct val="30000"/>
              </a:spcBef>
              <a:spcAft>
                <a:spcPct val="0"/>
              </a:spcAft>
              <a:defRPr sz="1200">
                <a:solidFill>
                  <a:schemeClr val="tx1"/>
                </a:solidFill>
                <a:latin typeface="Arial" charset="0"/>
                <a:ea typeface="ＭＳ Ｐゴシック" pitchFamily="34" charset="-128"/>
              </a:defRPr>
            </a:lvl6pPr>
            <a:lvl7pPr marL="3004490" indent="-231115" eaLnBrk="0" fontAlgn="base" hangingPunct="0">
              <a:spcBef>
                <a:spcPct val="30000"/>
              </a:spcBef>
              <a:spcAft>
                <a:spcPct val="0"/>
              </a:spcAft>
              <a:defRPr sz="1200">
                <a:solidFill>
                  <a:schemeClr val="tx1"/>
                </a:solidFill>
                <a:latin typeface="Arial" charset="0"/>
                <a:ea typeface="ＭＳ Ｐゴシック" pitchFamily="34" charset="-128"/>
              </a:defRPr>
            </a:lvl7pPr>
            <a:lvl8pPr marL="3466719" indent="-231115" eaLnBrk="0" fontAlgn="base" hangingPunct="0">
              <a:spcBef>
                <a:spcPct val="30000"/>
              </a:spcBef>
              <a:spcAft>
                <a:spcPct val="0"/>
              </a:spcAft>
              <a:defRPr sz="1200">
                <a:solidFill>
                  <a:schemeClr val="tx1"/>
                </a:solidFill>
                <a:latin typeface="Arial" charset="0"/>
                <a:ea typeface="ＭＳ Ｐゴシック" pitchFamily="34" charset="-128"/>
              </a:defRPr>
            </a:lvl8pPr>
            <a:lvl9pPr marL="3928948" indent="-23111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780A1805-4476-4C4B-A634-BDF15E639C28}" type="slidenum">
              <a:rPr lang="en-US" altLang="en-US"/>
              <a:pPr>
                <a:spcBef>
                  <a:spcPct val="0"/>
                </a:spcBef>
              </a:pPr>
              <a:t>31</a:t>
            </a:fld>
            <a:endParaRPr lang="en-US" altLang="en-US" dirty="0"/>
          </a:p>
        </p:txBody>
      </p:sp>
      <p:sp>
        <p:nvSpPr>
          <p:cNvPr id="70659" name="Rectangle 2"/>
          <p:cNvSpPr>
            <a:spLocks noGrp="1" noRot="1" noChangeAspect="1" noChangeArrowheads="1" noTextEdit="1"/>
          </p:cNvSpPr>
          <p:nvPr>
            <p:ph type="sldImg"/>
          </p:nvPr>
        </p:nvSpPr>
        <p:spPr>
          <a:xfrm>
            <a:off x="1117600" y="696913"/>
            <a:ext cx="4648200" cy="3486150"/>
          </a:xfrm>
          <a:ln/>
        </p:spPr>
      </p:sp>
      <p:sp>
        <p:nvSpPr>
          <p:cNvPr id="8196" name="Rectangle 3">
            <a:extLst>
              <a:ext uri="{FF2B5EF4-FFF2-40B4-BE49-F238E27FC236}">
                <a16:creationId xmlns:a16="http://schemas.microsoft.com/office/drawing/2014/main" id="{0A3E00E1-C853-460F-ADE7-9C1CF2258E42}"/>
              </a:ext>
            </a:extLst>
          </p:cNvPr>
          <p:cNvSpPr>
            <a:spLocks noGrp="1" noChangeArrowheads="1"/>
          </p:cNvSpPr>
          <p:nvPr>
            <p:ph type="body" idx="1"/>
          </p:nvPr>
        </p:nvSpPr>
        <p:spPr>
          <a:extLst>
            <a:ext uri="{FAA26D3D-D897-4be2-8F04-BA451C77F1D7}"/>
          </a:extLst>
        </p:spPr>
        <p:txBody>
          <a:bodyPr/>
          <a:lstStyle/>
          <a:p>
            <a:pPr eaLnBrk="1" hangingPunct="1">
              <a:defRPr/>
            </a:pPr>
            <a:r>
              <a:rPr lang="en-CA" dirty="0">
                <a:cs typeface="+mn-cs"/>
              </a:rPr>
              <a:t>-look for other sources of funding – e.g. project grants, grad students, other student support, </a:t>
            </a:r>
          </a:p>
          <a:p>
            <a:pPr eaLnBrk="1" hangingPunct="1">
              <a:defRPr/>
            </a:pPr>
            <a:r>
              <a:rPr lang="en-CA" dirty="0">
                <a:cs typeface="+mn-cs"/>
              </a:rPr>
              <a:t>-ownership of intellectual property?</a:t>
            </a:r>
            <a:endParaRPr lang="en-US" dirty="0">
              <a:cs typeface="+mn-cs"/>
            </a:endParaRPr>
          </a:p>
        </p:txBody>
      </p:sp>
      <p:sp>
        <p:nvSpPr>
          <p:cNvPr id="70661"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51122" indent="-288893">
              <a:spcBef>
                <a:spcPct val="30000"/>
              </a:spcBef>
              <a:defRPr sz="1200">
                <a:solidFill>
                  <a:schemeClr val="tx1"/>
                </a:solidFill>
                <a:latin typeface="Arial" charset="0"/>
                <a:ea typeface="ＭＳ Ｐゴシック" pitchFamily="34" charset="-128"/>
              </a:defRPr>
            </a:lvl2pPr>
            <a:lvl3pPr marL="1155573" indent="-231115">
              <a:spcBef>
                <a:spcPct val="30000"/>
              </a:spcBef>
              <a:defRPr sz="1200">
                <a:solidFill>
                  <a:schemeClr val="tx1"/>
                </a:solidFill>
                <a:latin typeface="Arial" charset="0"/>
                <a:ea typeface="ＭＳ Ｐゴシック" pitchFamily="34" charset="-128"/>
              </a:defRPr>
            </a:lvl3pPr>
            <a:lvl4pPr marL="1617802" indent="-231115">
              <a:spcBef>
                <a:spcPct val="30000"/>
              </a:spcBef>
              <a:defRPr sz="1200">
                <a:solidFill>
                  <a:schemeClr val="tx1"/>
                </a:solidFill>
                <a:latin typeface="Arial" charset="0"/>
                <a:ea typeface="ＭＳ Ｐゴシック" pitchFamily="34" charset="-128"/>
              </a:defRPr>
            </a:lvl4pPr>
            <a:lvl5pPr marL="2080031" indent="-231115">
              <a:spcBef>
                <a:spcPct val="30000"/>
              </a:spcBef>
              <a:defRPr sz="1200">
                <a:solidFill>
                  <a:schemeClr val="tx1"/>
                </a:solidFill>
                <a:latin typeface="Arial" charset="0"/>
                <a:ea typeface="ＭＳ Ｐゴシック" pitchFamily="34" charset="-128"/>
              </a:defRPr>
            </a:lvl5pPr>
            <a:lvl6pPr marL="2542261" indent="-231115" eaLnBrk="0" fontAlgn="base" hangingPunct="0">
              <a:spcBef>
                <a:spcPct val="30000"/>
              </a:spcBef>
              <a:spcAft>
                <a:spcPct val="0"/>
              </a:spcAft>
              <a:defRPr sz="1200">
                <a:solidFill>
                  <a:schemeClr val="tx1"/>
                </a:solidFill>
                <a:latin typeface="Arial" charset="0"/>
                <a:ea typeface="ＭＳ Ｐゴシック" pitchFamily="34" charset="-128"/>
              </a:defRPr>
            </a:lvl6pPr>
            <a:lvl7pPr marL="3004490" indent="-231115" eaLnBrk="0" fontAlgn="base" hangingPunct="0">
              <a:spcBef>
                <a:spcPct val="30000"/>
              </a:spcBef>
              <a:spcAft>
                <a:spcPct val="0"/>
              </a:spcAft>
              <a:defRPr sz="1200">
                <a:solidFill>
                  <a:schemeClr val="tx1"/>
                </a:solidFill>
                <a:latin typeface="Arial" charset="0"/>
                <a:ea typeface="ＭＳ Ｐゴシック" pitchFamily="34" charset="-128"/>
              </a:defRPr>
            </a:lvl7pPr>
            <a:lvl8pPr marL="3466719" indent="-231115" eaLnBrk="0" fontAlgn="base" hangingPunct="0">
              <a:spcBef>
                <a:spcPct val="30000"/>
              </a:spcBef>
              <a:spcAft>
                <a:spcPct val="0"/>
              </a:spcAft>
              <a:defRPr sz="1200">
                <a:solidFill>
                  <a:schemeClr val="tx1"/>
                </a:solidFill>
                <a:latin typeface="Arial" charset="0"/>
                <a:ea typeface="ＭＳ Ｐゴシック" pitchFamily="34" charset="-128"/>
              </a:defRPr>
            </a:lvl8pPr>
            <a:lvl9pPr marL="3928948" indent="-23111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endParaRPr lang="en-US" altLang="en-US" dirty="0"/>
          </a:p>
        </p:txBody>
      </p:sp>
      <p:sp>
        <p:nvSpPr>
          <p:cNvPr id="70662" name="Header Placeholder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51122" indent="-288893">
              <a:spcBef>
                <a:spcPct val="30000"/>
              </a:spcBef>
              <a:defRPr sz="1200">
                <a:solidFill>
                  <a:schemeClr val="tx1"/>
                </a:solidFill>
                <a:latin typeface="Arial" charset="0"/>
                <a:ea typeface="ＭＳ Ｐゴシック" pitchFamily="34" charset="-128"/>
              </a:defRPr>
            </a:lvl2pPr>
            <a:lvl3pPr marL="1155573" indent="-231115">
              <a:spcBef>
                <a:spcPct val="30000"/>
              </a:spcBef>
              <a:defRPr sz="1200">
                <a:solidFill>
                  <a:schemeClr val="tx1"/>
                </a:solidFill>
                <a:latin typeface="Arial" charset="0"/>
                <a:ea typeface="ＭＳ Ｐゴシック" pitchFamily="34" charset="-128"/>
              </a:defRPr>
            </a:lvl3pPr>
            <a:lvl4pPr marL="1617802" indent="-231115">
              <a:spcBef>
                <a:spcPct val="30000"/>
              </a:spcBef>
              <a:defRPr sz="1200">
                <a:solidFill>
                  <a:schemeClr val="tx1"/>
                </a:solidFill>
                <a:latin typeface="Arial" charset="0"/>
                <a:ea typeface="ＭＳ Ｐゴシック" pitchFamily="34" charset="-128"/>
              </a:defRPr>
            </a:lvl4pPr>
            <a:lvl5pPr marL="2080031" indent="-231115">
              <a:spcBef>
                <a:spcPct val="30000"/>
              </a:spcBef>
              <a:defRPr sz="1200">
                <a:solidFill>
                  <a:schemeClr val="tx1"/>
                </a:solidFill>
                <a:latin typeface="Arial" charset="0"/>
                <a:ea typeface="ＭＳ Ｐゴシック" pitchFamily="34" charset="-128"/>
              </a:defRPr>
            </a:lvl5pPr>
            <a:lvl6pPr marL="2542261" indent="-231115" eaLnBrk="0" fontAlgn="base" hangingPunct="0">
              <a:spcBef>
                <a:spcPct val="30000"/>
              </a:spcBef>
              <a:spcAft>
                <a:spcPct val="0"/>
              </a:spcAft>
              <a:defRPr sz="1200">
                <a:solidFill>
                  <a:schemeClr val="tx1"/>
                </a:solidFill>
                <a:latin typeface="Arial" charset="0"/>
                <a:ea typeface="ＭＳ Ｐゴシック" pitchFamily="34" charset="-128"/>
              </a:defRPr>
            </a:lvl6pPr>
            <a:lvl7pPr marL="3004490" indent="-231115" eaLnBrk="0" fontAlgn="base" hangingPunct="0">
              <a:spcBef>
                <a:spcPct val="30000"/>
              </a:spcBef>
              <a:spcAft>
                <a:spcPct val="0"/>
              </a:spcAft>
              <a:defRPr sz="1200">
                <a:solidFill>
                  <a:schemeClr val="tx1"/>
                </a:solidFill>
                <a:latin typeface="Arial" charset="0"/>
                <a:ea typeface="ＭＳ Ｐゴシック" pitchFamily="34" charset="-128"/>
              </a:defRPr>
            </a:lvl7pPr>
            <a:lvl8pPr marL="3466719" indent="-231115" eaLnBrk="0" fontAlgn="base" hangingPunct="0">
              <a:spcBef>
                <a:spcPct val="30000"/>
              </a:spcBef>
              <a:spcAft>
                <a:spcPct val="0"/>
              </a:spcAft>
              <a:defRPr sz="1200">
                <a:solidFill>
                  <a:schemeClr val="tx1"/>
                </a:solidFill>
                <a:latin typeface="Arial" charset="0"/>
                <a:ea typeface="ＭＳ Ｐゴシック" pitchFamily="34" charset="-128"/>
              </a:defRPr>
            </a:lvl8pPr>
            <a:lvl9pPr marL="3928948" indent="-23111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51122" indent="-288893">
              <a:spcBef>
                <a:spcPct val="30000"/>
              </a:spcBef>
              <a:defRPr sz="1200">
                <a:solidFill>
                  <a:schemeClr val="tx1"/>
                </a:solidFill>
                <a:latin typeface="Arial" charset="0"/>
                <a:ea typeface="ＭＳ Ｐゴシック" pitchFamily="34" charset="-128"/>
              </a:defRPr>
            </a:lvl2pPr>
            <a:lvl3pPr marL="1155573" indent="-231115">
              <a:spcBef>
                <a:spcPct val="30000"/>
              </a:spcBef>
              <a:defRPr sz="1200">
                <a:solidFill>
                  <a:schemeClr val="tx1"/>
                </a:solidFill>
                <a:latin typeface="Arial" charset="0"/>
                <a:ea typeface="ＭＳ Ｐゴシック" pitchFamily="34" charset="-128"/>
              </a:defRPr>
            </a:lvl3pPr>
            <a:lvl4pPr marL="1617802" indent="-231115">
              <a:spcBef>
                <a:spcPct val="30000"/>
              </a:spcBef>
              <a:defRPr sz="1200">
                <a:solidFill>
                  <a:schemeClr val="tx1"/>
                </a:solidFill>
                <a:latin typeface="Arial" charset="0"/>
                <a:ea typeface="ＭＳ Ｐゴシック" pitchFamily="34" charset="-128"/>
              </a:defRPr>
            </a:lvl4pPr>
            <a:lvl5pPr marL="2080031" indent="-231115">
              <a:spcBef>
                <a:spcPct val="30000"/>
              </a:spcBef>
              <a:defRPr sz="1200">
                <a:solidFill>
                  <a:schemeClr val="tx1"/>
                </a:solidFill>
                <a:latin typeface="Arial" charset="0"/>
                <a:ea typeface="ＭＳ Ｐゴシック" pitchFamily="34" charset="-128"/>
              </a:defRPr>
            </a:lvl5pPr>
            <a:lvl6pPr marL="2542261" indent="-231115" eaLnBrk="0" fontAlgn="base" hangingPunct="0">
              <a:spcBef>
                <a:spcPct val="30000"/>
              </a:spcBef>
              <a:spcAft>
                <a:spcPct val="0"/>
              </a:spcAft>
              <a:defRPr sz="1200">
                <a:solidFill>
                  <a:schemeClr val="tx1"/>
                </a:solidFill>
                <a:latin typeface="Arial" charset="0"/>
                <a:ea typeface="ＭＳ Ｐゴシック" pitchFamily="34" charset="-128"/>
              </a:defRPr>
            </a:lvl6pPr>
            <a:lvl7pPr marL="3004490" indent="-231115" eaLnBrk="0" fontAlgn="base" hangingPunct="0">
              <a:spcBef>
                <a:spcPct val="30000"/>
              </a:spcBef>
              <a:spcAft>
                <a:spcPct val="0"/>
              </a:spcAft>
              <a:defRPr sz="1200">
                <a:solidFill>
                  <a:schemeClr val="tx1"/>
                </a:solidFill>
                <a:latin typeface="Arial" charset="0"/>
                <a:ea typeface="ＭＳ Ｐゴシック" pitchFamily="34" charset="-128"/>
              </a:defRPr>
            </a:lvl7pPr>
            <a:lvl8pPr marL="3466719" indent="-231115" eaLnBrk="0" fontAlgn="base" hangingPunct="0">
              <a:spcBef>
                <a:spcPct val="30000"/>
              </a:spcBef>
              <a:spcAft>
                <a:spcPct val="0"/>
              </a:spcAft>
              <a:defRPr sz="1200">
                <a:solidFill>
                  <a:schemeClr val="tx1"/>
                </a:solidFill>
                <a:latin typeface="Arial" charset="0"/>
                <a:ea typeface="ＭＳ Ｐゴシック" pitchFamily="34" charset="-128"/>
              </a:defRPr>
            </a:lvl8pPr>
            <a:lvl9pPr marL="3928948" indent="-23111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174BCACB-97EA-4615-9BA9-6A61A2AA20A2}" type="slidenum">
              <a:rPr lang="en-US" altLang="en-US"/>
              <a:pPr>
                <a:spcBef>
                  <a:spcPct val="0"/>
                </a:spcBef>
              </a:pPr>
              <a:t>32</a:t>
            </a:fld>
            <a:endParaRPr lang="en-US" altLang="en-US" dirty="0"/>
          </a:p>
        </p:txBody>
      </p:sp>
      <p:sp>
        <p:nvSpPr>
          <p:cNvPr id="72707" name="Rectangle 2"/>
          <p:cNvSpPr>
            <a:spLocks noGrp="1" noRot="1" noChangeAspect="1" noChangeArrowheads="1" noTextEdit="1"/>
          </p:cNvSpPr>
          <p:nvPr>
            <p:ph type="sldImg"/>
          </p:nvPr>
        </p:nvSpPr>
        <p:spPr>
          <a:xfrm>
            <a:off x="1117600" y="696913"/>
            <a:ext cx="4648200" cy="3486150"/>
          </a:xfrm>
          <a:ln/>
        </p:spPr>
      </p:sp>
      <p:sp>
        <p:nvSpPr>
          <p:cNvPr id="8196" name="Rectangle 3">
            <a:extLst>
              <a:ext uri="{FF2B5EF4-FFF2-40B4-BE49-F238E27FC236}">
                <a16:creationId xmlns:a16="http://schemas.microsoft.com/office/drawing/2014/main" id="{0A3E00E1-C853-460F-ADE7-9C1CF2258E42}"/>
              </a:ext>
            </a:extLst>
          </p:cNvPr>
          <p:cNvSpPr>
            <a:spLocks noGrp="1" noChangeArrowheads="1"/>
          </p:cNvSpPr>
          <p:nvPr>
            <p:ph type="body" idx="1"/>
          </p:nvPr>
        </p:nvSpPr>
        <p:spPr>
          <a:extLst>
            <a:ext uri="{FAA26D3D-D897-4be2-8F04-BA451C77F1D7}"/>
          </a:extLst>
        </p:spPr>
        <p:txBody>
          <a:bodyPr/>
          <a:lstStyle/>
          <a:p>
            <a:pPr eaLnBrk="1" hangingPunct="1">
              <a:defRPr/>
            </a:pPr>
            <a:endParaRPr lang="en-US" dirty="0">
              <a:cs typeface="+mn-cs"/>
            </a:endParaRPr>
          </a:p>
        </p:txBody>
      </p:sp>
      <p:sp>
        <p:nvSpPr>
          <p:cNvPr id="72709"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51122" indent="-288893">
              <a:spcBef>
                <a:spcPct val="30000"/>
              </a:spcBef>
              <a:defRPr sz="1200">
                <a:solidFill>
                  <a:schemeClr val="tx1"/>
                </a:solidFill>
                <a:latin typeface="Arial" charset="0"/>
                <a:ea typeface="ＭＳ Ｐゴシック" pitchFamily="34" charset="-128"/>
              </a:defRPr>
            </a:lvl2pPr>
            <a:lvl3pPr marL="1155573" indent="-231115">
              <a:spcBef>
                <a:spcPct val="30000"/>
              </a:spcBef>
              <a:defRPr sz="1200">
                <a:solidFill>
                  <a:schemeClr val="tx1"/>
                </a:solidFill>
                <a:latin typeface="Arial" charset="0"/>
                <a:ea typeface="ＭＳ Ｐゴシック" pitchFamily="34" charset="-128"/>
              </a:defRPr>
            </a:lvl3pPr>
            <a:lvl4pPr marL="1617802" indent="-231115">
              <a:spcBef>
                <a:spcPct val="30000"/>
              </a:spcBef>
              <a:defRPr sz="1200">
                <a:solidFill>
                  <a:schemeClr val="tx1"/>
                </a:solidFill>
                <a:latin typeface="Arial" charset="0"/>
                <a:ea typeface="ＭＳ Ｐゴシック" pitchFamily="34" charset="-128"/>
              </a:defRPr>
            </a:lvl4pPr>
            <a:lvl5pPr marL="2080031" indent="-231115">
              <a:spcBef>
                <a:spcPct val="30000"/>
              </a:spcBef>
              <a:defRPr sz="1200">
                <a:solidFill>
                  <a:schemeClr val="tx1"/>
                </a:solidFill>
                <a:latin typeface="Arial" charset="0"/>
                <a:ea typeface="ＭＳ Ｐゴシック" pitchFamily="34" charset="-128"/>
              </a:defRPr>
            </a:lvl5pPr>
            <a:lvl6pPr marL="2542261" indent="-231115" eaLnBrk="0" fontAlgn="base" hangingPunct="0">
              <a:spcBef>
                <a:spcPct val="30000"/>
              </a:spcBef>
              <a:spcAft>
                <a:spcPct val="0"/>
              </a:spcAft>
              <a:defRPr sz="1200">
                <a:solidFill>
                  <a:schemeClr val="tx1"/>
                </a:solidFill>
                <a:latin typeface="Arial" charset="0"/>
                <a:ea typeface="ＭＳ Ｐゴシック" pitchFamily="34" charset="-128"/>
              </a:defRPr>
            </a:lvl6pPr>
            <a:lvl7pPr marL="3004490" indent="-231115" eaLnBrk="0" fontAlgn="base" hangingPunct="0">
              <a:spcBef>
                <a:spcPct val="30000"/>
              </a:spcBef>
              <a:spcAft>
                <a:spcPct val="0"/>
              </a:spcAft>
              <a:defRPr sz="1200">
                <a:solidFill>
                  <a:schemeClr val="tx1"/>
                </a:solidFill>
                <a:latin typeface="Arial" charset="0"/>
                <a:ea typeface="ＭＳ Ｐゴシック" pitchFamily="34" charset="-128"/>
              </a:defRPr>
            </a:lvl7pPr>
            <a:lvl8pPr marL="3466719" indent="-231115" eaLnBrk="0" fontAlgn="base" hangingPunct="0">
              <a:spcBef>
                <a:spcPct val="30000"/>
              </a:spcBef>
              <a:spcAft>
                <a:spcPct val="0"/>
              </a:spcAft>
              <a:defRPr sz="1200">
                <a:solidFill>
                  <a:schemeClr val="tx1"/>
                </a:solidFill>
                <a:latin typeface="Arial" charset="0"/>
                <a:ea typeface="ＭＳ Ｐゴシック" pitchFamily="34" charset="-128"/>
              </a:defRPr>
            </a:lvl8pPr>
            <a:lvl9pPr marL="3928948" indent="-23111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endParaRPr lang="en-US" altLang="en-US" dirty="0"/>
          </a:p>
        </p:txBody>
      </p:sp>
      <p:sp>
        <p:nvSpPr>
          <p:cNvPr id="72710" name="Header Placeholder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51122" indent="-288893">
              <a:spcBef>
                <a:spcPct val="30000"/>
              </a:spcBef>
              <a:defRPr sz="1200">
                <a:solidFill>
                  <a:schemeClr val="tx1"/>
                </a:solidFill>
                <a:latin typeface="Arial" charset="0"/>
                <a:ea typeface="ＭＳ Ｐゴシック" pitchFamily="34" charset="-128"/>
              </a:defRPr>
            </a:lvl2pPr>
            <a:lvl3pPr marL="1155573" indent="-231115">
              <a:spcBef>
                <a:spcPct val="30000"/>
              </a:spcBef>
              <a:defRPr sz="1200">
                <a:solidFill>
                  <a:schemeClr val="tx1"/>
                </a:solidFill>
                <a:latin typeface="Arial" charset="0"/>
                <a:ea typeface="ＭＳ Ｐゴシック" pitchFamily="34" charset="-128"/>
              </a:defRPr>
            </a:lvl3pPr>
            <a:lvl4pPr marL="1617802" indent="-231115">
              <a:spcBef>
                <a:spcPct val="30000"/>
              </a:spcBef>
              <a:defRPr sz="1200">
                <a:solidFill>
                  <a:schemeClr val="tx1"/>
                </a:solidFill>
                <a:latin typeface="Arial" charset="0"/>
                <a:ea typeface="ＭＳ Ｐゴシック" pitchFamily="34" charset="-128"/>
              </a:defRPr>
            </a:lvl4pPr>
            <a:lvl5pPr marL="2080031" indent="-231115">
              <a:spcBef>
                <a:spcPct val="30000"/>
              </a:spcBef>
              <a:defRPr sz="1200">
                <a:solidFill>
                  <a:schemeClr val="tx1"/>
                </a:solidFill>
                <a:latin typeface="Arial" charset="0"/>
                <a:ea typeface="ＭＳ Ｐゴシック" pitchFamily="34" charset="-128"/>
              </a:defRPr>
            </a:lvl5pPr>
            <a:lvl6pPr marL="2542261" indent="-231115" eaLnBrk="0" fontAlgn="base" hangingPunct="0">
              <a:spcBef>
                <a:spcPct val="30000"/>
              </a:spcBef>
              <a:spcAft>
                <a:spcPct val="0"/>
              </a:spcAft>
              <a:defRPr sz="1200">
                <a:solidFill>
                  <a:schemeClr val="tx1"/>
                </a:solidFill>
                <a:latin typeface="Arial" charset="0"/>
                <a:ea typeface="ＭＳ Ｐゴシック" pitchFamily="34" charset="-128"/>
              </a:defRPr>
            </a:lvl6pPr>
            <a:lvl7pPr marL="3004490" indent="-231115" eaLnBrk="0" fontAlgn="base" hangingPunct="0">
              <a:spcBef>
                <a:spcPct val="30000"/>
              </a:spcBef>
              <a:spcAft>
                <a:spcPct val="0"/>
              </a:spcAft>
              <a:defRPr sz="1200">
                <a:solidFill>
                  <a:schemeClr val="tx1"/>
                </a:solidFill>
                <a:latin typeface="Arial" charset="0"/>
                <a:ea typeface="ＭＳ Ｐゴシック" pitchFamily="34" charset="-128"/>
              </a:defRPr>
            </a:lvl7pPr>
            <a:lvl8pPr marL="3466719" indent="-231115" eaLnBrk="0" fontAlgn="base" hangingPunct="0">
              <a:spcBef>
                <a:spcPct val="30000"/>
              </a:spcBef>
              <a:spcAft>
                <a:spcPct val="0"/>
              </a:spcAft>
              <a:defRPr sz="1200">
                <a:solidFill>
                  <a:schemeClr val="tx1"/>
                </a:solidFill>
                <a:latin typeface="Arial" charset="0"/>
                <a:ea typeface="ＭＳ Ｐゴシック" pitchFamily="34" charset="-128"/>
              </a:defRPr>
            </a:lvl8pPr>
            <a:lvl9pPr marL="3928948" indent="-23111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7EF8DBC-50A3-408D-B26E-DA6597B663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FAA4956-16A0-4F71-83A9-A93346913E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9220" name="Slide Number Placeholder 3">
            <a:extLst>
              <a:ext uri="{FF2B5EF4-FFF2-40B4-BE49-F238E27FC236}">
                <a16:creationId xmlns:a16="http://schemas.microsoft.com/office/drawing/2014/main" id="{19118203-D6D3-4A96-A0D3-F060E13DEC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9148" indent="-290499">
              <a:defRPr>
                <a:solidFill>
                  <a:schemeClr val="tx1"/>
                </a:solidFill>
                <a:latin typeface="Arial" panose="020B0604020202020204" pitchFamily="34" charset="0"/>
              </a:defRPr>
            </a:lvl2pPr>
            <a:lvl3pPr marL="1166808" indent="-232720">
              <a:defRPr>
                <a:solidFill>
                  <a:schemeClr val="tx1"/>
                </a:solidFill>
                <a:latin typeface="Arial" panose="020B0604020202020204" pitchFamily="34" charset="0"/>
              </a:defRPr>
            </a:lvl3pPr>
            <a:lvl4pPr marL="1635457" indent="-232720">
              <a:defRPr>
                <a:solidFill>
                  <a:schemeClr val="tx1"/>
                </a:solidFill>
                <a:latin typeface="Arial" panose="020B0604020202020204" pitchFamily="34" charset="0"/>
              </a:defRPr>
            </a:lvl4pPr>
            <a:lvl5pPr marL="2102501" indent="-232720">
              <a:defRPr>
                <a:solidFill>
                  <a:schemeClr val="tx1"/>
                </a:solidFill>
                <a:latin typeface="Arial" panose="020B0604020202020204" pitchFamily="34" charset="0"/>
              </a:defRPr>
            </a:lvl5pPr>
            <a:lvl6pPr marL="2564730" indent="-232720" eaLnBrk="0" fontAlgn="base" hangingPunct="0">
              <a:spcBef>
                <a:spcPct val="0"/>
              </a:spcBef>
              <a:spcAft>
                <a:spcPct val="0"/>
              </a:spcAft>
              <a:defRPr>
                <a:solidFill>
                  <a:schemeClr val="tx1"/>
                </a:solidFill>
                <a:latin typeface="Arial" panose="020B0604020202020204" pitchFamily="34" charset="0"/>
              </a:defRPr>
            </a:lvl6pPr>
            <a:lvl7pPr marL="3026959" indent="-232720" eaLnBrk="0" fontAlgn="base" hangingPunct="0">
              <a:spcBef>
                <a:spcPct val="0"/>
              </a:spcBef>
              <a:spcAft>
                <a:spcPct val="0"/>
              </a:spcAft>
              <a:defRPr>
                <a:solidFill>
                  <a:schemeClr val="tx1"/>
                </a:solidFill>
                <a:latin typeface="Arial" panose="020B0604020202020204" pitchFamily="34" charset="0"/>
              </a:defRPr>
            </a:lvl7pPr>
            <a:lvl8pPr marL="3489188" indent="-232720" eaLnBrk="0" fontAlgn="base" hangingPunct="0">
              <a:spcBef>
                <a:spcPct val="0"/>
              </a:spcBef>
              <a:spcAft>
                <a:spcPct val="0"/>
              </a:spcAft>
              <a:defRPr>
                <a:solidFill>
                  <a:schemeClr val="tx1"/>
                </a:solidFill>
                <a:latin typeface="Arial" panose="020B0604020202020204" pitchFamily="34" charset="0"/>
              </a:defRPr>
            </a:lvl8pPr>
            <a:lvl9pPr marL="3951418" indent="-232720" eaLnBrk="0" fontAlgn="base" hangingPunct="0">
              <a:spcBef>
                <a:spcPct val="0"/>
              </a:spcBef>
              <a:spcAft>
                <a:spcPct val="0"/>
              </a:spcAft>
              <a:defRPr>
                <a:solidFill>
                  <a:schemeClr val="tx1"/>
                </a:solidFill>
                <a:latin typeface="Arial" panose="020B0604020202020204" pitchFamily="34" charset="0"/>
              </a:defRPr>
            </a:lvl9pPr>
          </a:lstStyle>
          <a:p>
            <a:fld id="{0C2BA9E1-7DDB-47F3-8E21-7B8F7D480E46}" type="slidenum">
              <a:rPr lang="en-CA" altLang="en-US" smtClean="0"/>
              <a:pPr/>
              <a:t>2</a:t>
            </a:fld>
            <a:endParaRPr lang="en-CA" altLang="en-US" dirty="0"/>
          </a:p>
        </p:txBody>
      </p:sp>
    </p:spTree>
    <p:extLst>
      <p:ext uri="{BB962C8B-B14F-4D97-AF65-F5344CB8AC3E}">
        <p14:creationId xmlns:p14="http://schemas.microsoft.com/office/powerpoint/2010/main" val="274996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51122" indent="-288893">
              <a:spcBef>
                <a:spcPct val="30000"/>
              </a:spcBef>
              <a:defRPr sz="1200">
                <a:solidFill>
                  <a:schemeClr val="tx1"/>
                </a:solidFill>
                <a:latin typeface="Arial" charset="0"/>
                <a:ea typeface="ＭＳ Ｐゴシック" pitchFamily="34" charset="-128"/>
              </a:defRPr>
            </a:lvl2pPr>
            <a:lvl3pPr marL="1155573" indent="-231115">
              <a:spcBef>
                <a:spcPct val="30000"/>
              </a:spcBef>
              <a:defRPr sz="1200">
                <a:solidFill>
                  <a:schemeClr val="tx1"/>
                </a:solidFill>
                <a:latin typeface="Arial" charset="0"/>
                <a:ea typeface="ＭＳ Ｐゴシック" pitchFamily="34" charset="-128"/>
              </a:defRPr>
            </a:lvl3pPr>
            <a:lvl4pPr marL="1617802" indent="-231115">
              <a:spcBef>
                <a:spcPct val="30000"/>
              </a:spcBef>
              <a:defRPr sz="1200">
                <a:solidFill>
                  <a:schemeClr val="tx1"/>
                </a:solidFill>
                <a:latin typeface="Arial" charset="0"/>
                <a:ea typeface="ＭＳ Ｐゴシック" pitchFamily="34" charset="-128"/>
              </a:defRPr>
            </a:lvl4pPr>
            <a:lvl5pPr marL="2080031" indent="-231115">
              <a:spcBef>
                <a:spcPct val="30000"/>
              </a:spcBef>
              <a:defRPr sz="1200">
                <a:solidFill>
                  <a:schemeClr val="tx1"/>
                </a:solidFill>
                <a:latin typeface="Arial" charset="0"/>
                <a:ea typeface="ＭＳ Ｐゴシック" pitchFamily="34" charset="-128"/>
              </a:defRPr>
            </a:lvl5pPr>
            <a:lvl6pPr marL="2542261" indent="-231115" eaLnBrk="0" fontAlgn="base" hangingPunct="0">
              <a:spcBef>
                <a:spcPct val="30000"/>
              </a:spcBef>
              <a:spcAft>
                <a:spcPct val="0"/>
              </a:spcAft>
              <a:defRPr sz="1200">
                <a:solidFill>
                  <a:schemeClr val="tx1"/>
                </a:solidFill>
                <a:latin typeface="Arial" charset="0"/>
                <a:ea typeface="ＭＳ Ｐゴシック" pitchFamily="34" charset="-128"/>
              </a:defRPr>
            </a:lvl6pPr>
            <a:lvl7pPr marL="3004490" indent="-231115" eaLnBrk="0" fontAlgn="base" hangingPunct="0">
              <a:spcBef>
                <a:spcPct val="30000"/>
              </a:spcBef>
              <a:spcAft>
                <a:spcPct val="0"/>
              </a:spcAft>
              <a:defRPr sz="1200">
                <a:solidFill>
                  <a:schemeClr val="tx1"/>
                </a:solidFill>
                <a:latin typeface="Arial" charset="0"/>
                <a:ea typeface="ＭＳ Ｐゴシック" pitchFamily="34" charset="-128"/>
              </a:defRPr>
            </a:lvl7pPr>
            <a:lvl8pPr marL="3466719" indent="-231115" eaLnBrk="0" fontAlgn="base" hangingPunct="0">
              <a:spcBef>
                <a:spcPct val="30000"/>
              </a:spcBef>
              <a:spcAft>
                <a:spcPct val="0"/>
              </a:spcAft>
              <a:defRPr sz="1200">
                <a:solidFill>
                  <a:schemeClr val="tx1"/>
                </a:solidFill>
                <a:latin typeface="Arial" charset="0"/>
                <a:ea typeface="ＭＳ Ｐゴシック" pitchFamily="34" charset="-128"/>
              </a:defRPr>
            </a:lvl8pPr>
            <a:lvl9pPr marL="3928948" indent="-23111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7750E40E-C78A-4423-B993-51DA650192DD}" type="slidenum">
              <a:rPr lang="en-US" altLang="en-US"/>
              <a:pPr>
                <a:spcBef>
                  <a:spcPct val="0"/>
                </a:spcBef>
              </a:pPr>
              <a:t>4</a:t>
            </a:fld>
            <a:endParaRPr lang="en-US" altLang="en-US" dirty="0"/>
          </a:p>
        </p:txBody>
      </p:sp>
      <p:sp>
        <p:nvSpPr>
          <p:cNvPr id="49155" name="Rectangle 2"/>
          <p:cNvSpPr>
            <a:spLocks noGrp="1" noRot="1" noChangeAspect="1" noChangeArrowheads="1" noTextEdit="1"/>
          </p:cNvSpPr>
          <p:nvPr>
            <p:ph type="sldImg"/>
          </p:nvPr>
        </p:nvSpPr>
        <p:spPr>
          <a:xfrm>
            <a:off x="1117600" y="696913"/>
            <a:ext cx="4648200" cy="3486150"/>
          </a:xfrm>
          <a:ln/>
        </p:spPr>
      </p:sp>
      <p:sp>
        <p:nvSpPr>
          <p:cNvPr id="8196" name="Rectangle 3">
            <a:extLst>
              <a:ext uri="{FF2B5EF4-FFF2-40B4-BE49-F238E27FC236}">
                <a16:creationId xmlns:a16="http://schemas.microsoft.com/office/drawing/2014/main" id="{0A3E00E1-C853-460F-ADE7-9C1CF2258E42}"/>
              </a:ext>
            </a:extLst>
          </p:cNvPr>
          <p:cNvSpPr>
            <a:spLocks noGrp="1" noChangeArrowheads="1"/>
          </p:cNvSpPr>
          <p:nvPr>
            <p:ph type="body" idx="1"/>
          </p:nvPr>
        </p:nvSpPr>
        <p:spPr>
          <a:extLst>
            <a:ext uri="{FAA26D3D-D897-4be2-8F04-BA451C77F1D7}"/>
          </a:extLst>
        </p:spPr>
        <p:txBody>
          <a:bodyPr/>
          <a:lstStyle/>
          <a:p>
            <a:pPr>
              <a:buFont typeface="Wingdings" panose="05000000000000000000" pitchFamily="2" charset="2"/>
              <a:buChar char="Ø"/>
              <a:defRPr/>
            </a:pPr>
            <a:r>
              <a:rPr lang="en-US" sz="2400" dirty="0"/>
              <a:t>High stakes assessment required a standardized assessment tool  </a:t>
            </a:r>
          </a:p>
          <a:p>
            <a:pPr>
              <a:buFont typeface="Wingdings" panose="05000000000000000000" pitchFamily="2" charset="2"/>
              <a:buChar char="Ø"/>
              <a:defRPr/>
            </a:pPr>
            <a:r>
              <a:rPr lang="en-CA" sz="2400" dirty="0"/>
              <a:t>Other Ontario organizations also required tool for experiential practice </a:t>
            </a:r>
          </a:p>
          <a:p>
            <a:pPr>
              <a:buFont typeface="Wingdings" panose="05000000000000000000" pitchFamily="2" charset="2"/>
              <a:buChar char="Ø"/>
              <a:defRPr/>
            </a:pPr>
            <a:r>
              <a:rPr lang="en-CA" sz="2400" dirty="0"/>
              <a:t>Common assessment tool (OPPCAT) developed through collaboration</a:t>
            </a:r>
          </a:p>
          <a:p>
            <a:pPr lvl="1">
              <a:buFont typeface="Wingdings" panose="05000000000000000000" pitchFamily="2" charset="2"/>
              <a:buChar char="Ø"/>
              <a:defRPr/>
            </a:pPr>
            <a:r>
              <a:rPr lang="en-CA" dirty="0"/>
              <a:t>Ontario Pharmacy Patient Care Assessment Tool (OPPCAT)</a:t>
            </a:r>
            <a:endParaRPr lang="en-US" dirty="0"/>
          </a:p>
          <a:p>
            <a:pPr eaLnBrk="1" hangingPunct="1">
              <a:defRPr/>
            </a:pPr>
            <a:endParaRPr lang="en-US" dirty="0">
              <a:cs typeface="+mn-cs"/>
            </a:endParaRPr>
          </a:p>
        </p:txBody>
      </p:sp>
      <p:sp>
        <p:nvSpPr>
          <p:cNvPr id="49157"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51122" indent="-288893">
              <a:spcBef>
                <a:spcPct val="30000"/>
              </a:spcBef>
              <a:defRPr sz="1200">
                <a:solidFill>
                  <a:schemeClr val="tx1"/>
                </a:solidFill>
                <a:latin typeface="Arial" charset="0"/>
                <a:ea typeface="ＭＳ Ｐゴシック" pitchFamily="34" charset="-128"/>
              </a:defRPr>
            </a:lvl2pPr>
            <a:lvl3pPr marL="1155573" indent="-231115">
              <a:spcBef>
                <a:spcPct val="30000"/>
              </a:spcBef>
              <a:defRPr sz="1200">
                <a:solidFill>
                  <a:schemeClr val="tx1"/>
                </a:solidFill>
                <a:latin typeface="Arial" charset="0"/>
                <a:ea typeface="ＭＳ Ｐゴシック" pitchFamily="34" charset="-128"/>
              </a:defRPr>
            </a:lvl3pPr>
            <a:lvl4pPr marL="1617802" indent="-231115">
              <a:spcBef>
                <a:spcPct val="30000"/>
              </a:spcBef>
              <a:defRPr sz="1200">
                <a:solidFill>
                  <a:schemeClr val="tx1"/>
                </a:solidFill>
                <a:latin typeface="Arial" charset="0"/>
                <a:ea typeface="ＭＳ Ｐゴシック" pitchFamily="34" charset="-128"/>
              </a:defRPr>
            </a:lvl4pPr>
            <a:lvl5pPr marL="2080031" indent="-231115">
              <a:spcBef>
                <a:spcPct val="30000"/>
              </a:spcBef>
              <a:defRPr sz="1200">
                <a:solidFill>
                  <a:schemeClr val="tx1"/>
                </a:solidFill>
                <a:latin typeface="Arial" charset="0"/>
                <a:ea typeface="ＭＳ Ｐゴシック" pitchFamily="34" charset="-128"/>
              </a:defRPr>
            </a:lvl5pPr>
            <a:lvl6pPr marL="2542261" indent="-231115" eaLnBrk="0" fontAlgn="base" hangingPunct="0">
              <a:spcBef>
                <a:spcPct val="30000"/>
              </a:spcBef>
              <a:spcAft>
                <a:spcPct val="0"/>
              </a:spcAft>
              <a:defRPr sz="1200">
                <a:solidFill>
                  <a:schemeClr val="tx1"/>
                </a:solidFill>
                <a:latin typeface="Arial" charset="0"/>
                <a:ea typeface="ＭＳ Ｐゴシック" pitchFamily="34" charset="-128"/>
              </a:defRPr>
            </a:lvl6pPr>
            <a:lvl7pPr marL="3004490" indent="-231115" eaLnBrk="0" fontAlgn="base" hangingPunct="0">
              <a:spcBef>
                <a:spcPct val="30000"/>
              </a:spcBef>
              <a:spcAft>
                <a:spcPct val="0"/>
              </a:spcAft>
              <a:defRPr sz="1200">
                <a:solidFill>
                  <a:schemeClr val="tx1"/>
                </a:solidFill>
                <a:latin typeface="Arial" charset="0"/>
                <a:ea typeface="ＭＳ Ｐゴシック" pitchFamily="34" charset="-128"/>
              </a:defRPr>
            </a:lvl7pPr>
            <a:lvl8pPr marL="3466719" indent="-231115" eaLnBrk="0" fontAlgn="base" hangingPunct="0">
              <a:spcBef>
                <a:spcPct val="30000"/>
              </a:spcBef>
              <a:spcAft>
                <a:spcPct val="0"/>
              </a:spcAft>
              <a:defRPr sz="1200">
                <a:solidFill>
                  <a:schemeClr val="tx1"/>
                </a:solidFill>
                <a:latin typeface="Arial" charset="0"/>
                <a:ea typeface="ＭＳ Ｐゴシック" pitchFamily="34" charset="-128"/>
              </a:defRPr>
            </a:lvl8pPr>
            <a:lvl9pPr marL="3928948" indent="-23111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endParaRPr lang="en-US" altLang="en-US" dirty="0"/>
          </a:p>
        </p:txBody>
      </p:sp>
      <p:sp>
        <p:nvSpPr>
          <p:cNvPr id="49158" name="Header Placeholder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51122" indent="-288893">
              <a:spcBef>
                <a:spcPct val="30000"/>
              </a:spcBef>
              <a:defRPr sz="1200">
                <a:solidFill>
                  <a:schemeClr val="tx1"/>
                </a:solidFill>
                <a:latin typeface="Arial" charset="0"/>
                <a:ea typeface="ＭＳ Ｐゴシック" pitchFamily="34" charset="-128"/>
              </a:defRPr>
            </a:lvl2pPr>
            <a:lvl3pPr marL="1155573" indent="-231115">
              <a:spcBef>
                <a:spcPct val="30000"/>
              </a:spcBef>
              <a:defRPr sz="1200">
                <a:solidFill>
                  <a:schemeClr val="tx1"/>
                </a:solidFill>
                <a:latin typeface="Arial" charset="0"/>
                <a:ea typeface="ＭＳ Ｐゴシック" pitchFamily="34" charset="-128"/>
              </a:defRPr>
            </a:lvl3pPr>
            <a:lvl4pPr marL="1617802" indent="-231115">
              <a:spcBef>
                <a:spcPct val="30000"/>
              </a:spcBef>
              <a:defRPr sz="1200">
                <a:solidFill>
                  <a:schemeClr val="tx1"/>
                </a:solidFill>
                <a:latin typeface="Arial" charset="0"/>
                <a:ea typeface="ＭＳ Ｐゴシック" pitchFamily="34" charset="-128"/>
              </a:defRPr>
            </a:lvl4pPr>
            <a:lvl5pPr marL="2080031" indent="-231115">
              <a:spcBef>
                <a:spcPct val="30000"/>
              </a:spcBef>
              <a:defRPr sz="1200">
                <a:solidFill>
                  <a:schemeClr val="tx1"/>
                </a:solidFill>
                <a:latin typeface="Arial" charset="0"/>
                <a:ea typeface="ＭＳ Ｐゴシック" pitchFamily="34" charset="-128"/>
              </a:defRPr>
            </a:lvl5pPr>
            <a:lvl6pPr marL="2542261" indent="-231115" eaLnBrk="0" fontAlgn="base" hangingPunct="0">
              <a:spcBef>
                <a:spcPct val="30000"/>
              </a:spcBef>
              <a:spcAft>
                <a:spcPct val="0"/>
              </a:spcAft>
              <a:defRPr sz="1200">
                <a:solidFill>
                  <a:schemeClr val="tx1"/>
                </a:solidFill>
                <a:latin typeface="Arial" charset="0"/>
                <a:ea typeface="ＭＳ Ｐゴシック" pitchFamily="34" charset="-128"/>
              </a:defRPr>
            </a:lvl6pPr>
            <a:lvl7pPr marL="3004490" indent="-231115" eaLnBrk="0" fontAlgn="base" hangingPunct="0">
              <a:spcBef>
                <a:spcPct val="30000"/>
              </a:spcBef>
              <a:spcAft>
                <a:spcPct val="0"/>
              </a:spcAft>
              <a:defRPr sz="1200">
                <a:solidFill>
                  <a:schemeClr val="tx1"/>
                </a:solidFill>
                <a:latin typeface="Arial" charset="0"/>
                <a:ea typeface="ＭＳ Ｐゴシック" pitchFamily="34" charset="-128"/>
              </a:defRPr>
            </a:lvl7pPr>
            <a:lvl8pPr marL="3466719" indent="-231115" eaLnBrk="0" fontAlgn="base" hangingPunct="0">
              <a:spcBef>
                <a:spcPct val="30000"/>
              </a:spcBef>
              <a:spcAft>
                <a:spcPct val="0"/>
              </a:spcAft>
              <a:defRPr sz="1200">
                <a:solidFill>
                  <a:schemeClr val="tx1"/>
                </a:solidFill>
                <a:latin typeface="Arial" charset="0"/>
                <a:ea typeface="ＭＳ Ｐゴシック" pitchFamily="34" charset="-128"/>
              </a:defRPr>
            </a:lvl8pPr>
            <a:lvl9pPr marL="3928948" indent="-23111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51122" indent="-288893">
              <a:spcBef>
                <a:spcPct val="30000"/>
              </a:spcBef>
              <a:defRPr sz="1200">
                <a:solidFill>
                  <a:schemeClr val="tx1"/>
                </a:solidFill>
                <a:latin typeface="Arial" charset="0"/>
                <a:ea typeface="ＭＳ Ｐゴシック" pitchFamily="34" charset="-128"/>
              </a:defRPr>
            </a:lvl2pPr>
            <a:lvl3pPr marL="1155573" indent="-231115">
              <a:spcBef>
                <a:spcPct val="30000"/>
              </a:spcBef>
              <a:defRPr sz="1200">
                <a:solidFill>
                  <a:schemeClr val="tx1"/>
                </a:solidFill>
                <a:latin typeface="Arial" charset="0"/>
                <a:ea typeface="ＭＳ Ｐゴシック" pitchFamily="34" charset="-128"/>
              </a:defRPr>
            </a:lvl3pPr>
            <a:lvl4pPr marL="1617802" indent="-231115">
              <a:spcBef>
                <a:spcPct val="30000"/>
              </a:spcBef>
              <a:defRPr sz="1200">
                <a:solidFill>
                  <a:schemeClr val="tx1"/>
                </a:solidFill>
                <a:latin typeface="Arial" charset="0"/>
                <a:ea typeface="ＭＳ Ｐゴシック" pitchFamily="34" charset="-128"/>
              </a:defRPr>
            </a:lvl4pPr>
            <a:lvl5pPr marL="2080031" indent="-231115">
              <a:spcBef>
                <a:spcPct val="30000"/>
              </a:spcBef>
              <a:defRPr sz="1200">
                <a:solidFill>
                  <a:schemeClr val="tx1"/>
                </a:solidFill>
                <a:latin typeface="Arial" charset="0"/>
                <a:ea typeface="ＭＳ Ｐゴシック" pitchFamily="34" charset="-128"/>
              </a:defRPr>
            </a:lvl5pPr>
            <a:lvl6pPr marL="2542261" indent="-231115" eaLnBrk="0" fontAlgn="base" hangingPunct="0">
              <a:spcBef>
                <a:spcPct val="30000"/>
              </a:spcBef>
              <a:spcAft>
                <a:spcPct val="0"/>
              </a:spcAft>
              <a:defRPr sz="1200">
                <a:solidFill>
                  <a:schemeClr val="tx1"/>
                </a:solidFill>
                <a:latin typeface="Arial" charset="0"/>
                <a:ea typeface="ＭＳ Ｐゴシック" pitchFamily="34" charset="-128"/>
              </a:defRPr>
            </a:lvl6pPr>
            <a:lvl7pPr marL="3004490" indent="-231115" eaLnBrk="0" fontAlgn="base" hangingPunct="0">
              <a:spcBef>
                <a:spcPct val="30000"/>
              </a:spcBef>
              <a:spcAft>
                <a:spcPct val="0"/>
              </a:spcAft>
              <a:defRPr sz="1200">
                <a:solidFill>
                  <a:schemeClr val="tx1"/>
                </a:solidFill>
                <a:latin typeface="Arial" charset="0"/>
                <a:ea typeface="ＭＳ Ｐゴシック" pitchFamily="34" charset="-128"/>
              </a:defRPr>
            </a:lvl7pPr>
            <a:lvl8pPr marL="3466719" indent="-231115" eaLnBrk="0" fontAlgn="base" hangingPunct="0">
              <a:spcBef>
                <a:spcPct val="30000"/>
              </a:spcBef>
              <a:spcAft>
                <a:spcPct val="0"/>
              </a:spcAft>
              <a:defRPr sz="1200">
                <a:solidFill>
                  <a:schemeClr val="tx1"/>
                </a:solidFill>
                <a:latin typeface="Arial" charset="0"/>
                <a:ea typeface="ＭＳ Ｐゴシック" pitchFamily="34" charset="-128"/>
              </a:defRPr>
            </a:lvl8pPr>
            <a:lvl9pPr marL="3928948" indent="-23111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7750E40E-C78A-4423-B993-51DA650192DD}" type="slidenum">
              <a:rPr lang="en-US" altLang="en-US"/>
              <a:pPr>
                <a:spcBef>
                  <a:spcPct val="0"/>
                </a:spcBef>
              </a:pPr>
              <a:t>5</a:t>
            </a:fld>
            <a:endParaRPr lang="en-US" altLang="en-US" dirty="0"/>
          </a:p>
        </p:txBody>
      </p:sp>
      <p:sp>
        <p:nvSpPr>
          <p:cNvPr id="49155" name="Rectangle 2"/>
          <p:cNvSpPr>
            <a:spLocks noGrp="1" noRot="1" noChangeAspect="1" noChangeArrowheads="1" noTextEdit="1"/>
          </p:cNvSpPr>
          <p:nvPr>
            <p:ph type="sldImg"/>
          </p:nvPr>
        </p:nvSpPr>
        <p:spPr>
          <a:xfrm>
            <a:off x="1117600" y="696913"/>
            <a:ext cx="4648200" cy="3486150"/>
          </a:xfrm>
          <a:ln/>
        </p:spPr>
      </p:sp>
      <p:sp>
        <p:nvSpPr>
          <p:cNvPr id="8196" name="Rectangle 3">
            <a:extLst>
              <a:ext uri="{FF2B5EF4-FFF2-40B4-BE49-F238E27FC236}">
                <a16:creationId xmlns:a16="http://schemas.microsoft.com/office/drawing/2014/main" id="{0A3E00E1-C853-460F-ADE7-9C1CF2258E42}"/>
              </a:ext>
            </a:extLst>
          </p:cNvPr>
          <p:cNvSpPr>
            <a:spLocks noGrp="1" noChangeArrowheads="1"/>
          </p:cNvSpPr>
          <p:nvPr>
            <p:ph type="body" idx="1"/>
          </p:nvPr>
        </p:nvSpPr>
        <p:spPr>
          <a:extLst>
            <a:ext uri="{FAA26D3D-D897-4be2-8F04-BA451C77F1D7}"/>
          </a:extLst>
        </p:spPr>
        <p:txBody>
          <a:bodyPr/>
          <a:lstStyle/>
          <a:p>
            <a:pPr>
              <a:buFont typeface="Wingdings" panose="05000000000000000000" pitchFamily="2" charset="2"/>
              <a:buChar char="Ø"/>
              <a:defRPr/>
            </a:pPr>
            <a:r>
              <a:rPr lang="en-US" sz="2400" dirty="0"/>
              <a:t>High stakes assessment required a standardized assessment tool  </a:t>
            </a:r>
          </a:p>
          <a:p>
            <a:pPr>
              <a:buFont typeface="Wingdings" panose="05000000000000000000" pitchFamily="2" charset="2"/>
              <a:buChar char="Ø"/>
              <a:defRPr/>
            </a:pPr>
            <a:r>
              <a:rPr lang="en-CA" sz="2400" dirty="0"/>
              <a:t>Other Ontario organizations also required tool for experiential practice </a:t>
            </a:r>
          </a:p>
          <a:p>
            <a:pPr>
              <a:buFont typeface="Wingdings" panose="05000000000000000000" pitchFamily="2" charset="2"/>
              <a:buChar char="Ø"/>
              <a:defRPr/>
            </a:pPr>
            <a:r>
              <a:rPr lang="en-CA" sz="2400" dirty="0"/>
              <a:t>Common assessment tool (OPPCAT) developed through collaboration</a:t>
            </a:r>
          </a:p>
          <a:p>
            <a:pPr lvl="1">
              <a:buFont typeface="Wingdings" panose="05000000000000000000" pitchFamily="2" charset="2"/>
              <a:buChar char="Ø"/>
              <a:defRPr/>
            </a:pPr>
            <a:r>
              <a:rPr lang="en-CA" dirty="0"/>
              <a:t>Ontario Pharmacy Patient Care Assessment Tool (OPPCAT)</a:t>
            </a:r>
            <a:endParaRPr lang="en-US" dirty="0"/>
          </a:p>
          <a:p>
            <a:pPr eaLnBrk="1" hangingPunct="1">
              <a:defRPr/>
            </a:pPr>
            <a:endParaRPr lang="en-US" dirty="0">
              <a:cs typeface="+mn-cs"/>
            </a:endParaRPr>
          </a:p>
        </p:txBody>
      </p:sp>
      <p:sp>
        <p:nvSpPr>
          <p:cNvPr id="49157"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51122" indent="-288893">
              <a:spcBef>
                <a:spcPct val="30000"/>
              </a:spcBef>
              <a:defRPr sz="1200">
                <a:solidFill>
                  <a:schemeClr val="tx1"/>
                </a:solidFill>
                <a:latin typeface="Arial" charset="0"/>
                <a:ea typeface="ＭＳ Ｐゴシック" pitchFamily="34" charset="-128"/>
              </a:defRPr>
            </a:lvl2pPr>
            <a:lvl3pPr marL="1155573" indent="-231115">
              <a:spcBef>
                <a:spcPct val="30000"/>
              </a:spcBef>
              <a:defRPr sz="1200">
                <a:solidFill>
                  <a:schemeClr val="tx1"/>
                </a:solidFill>
                <a:latin typeface="Arial" charset="0"/>
                <a:ea typeface="ＭＳ Ｐゴシック" pitchFamily="34" charset="-128"/>
              </a:defRPr>
            </a:lvl3pPr>
            <a:lvl4pPr marL="1617802" indent="-231115">
              <a:spcBef>
                <a:spcPct val="30000"/>
              </a:spcBef>
              <a:defRPr sz="1200">
                <a:solidFill>
                  <a:schemeClr val="tx1"/>
                </a:solidFill>
                <a:latin typeface="Arial" charset="0"/>
                <a:ea typeface="ＭＳ Ｐゴシック" pitchFamily="34" charset="-128"/>
              </a:defRPr>
            </a:lvl4pPr>
            <a:lvl5pPr marL="2080031" indent="-231115">
              <a:spcBef>
                <a:spcPct val="30000"/>
              </a:spcBef>
              <a:defRPr sz="1200">
                <a:solidFill>
                  <a:schemeClr val="tx1"/>
                </a:solidFill>
                <a:latin typeface="Arial" charset="0"/>
                <a:ea typeface="ＭＳ Ｐゴシック" pitchFamily="34" charset="-128"/>
              </a:defRPr>
            </a:lvl5pPr>
            <a:lvl6pPr marL="2542261" indent="-231115" eaLnBrk="0" fontAlgn="base" hangingPunct="0">
              <a:spcBef>
                <a:spcPct val="30000"/>
              </a:spcBef>
              <a:spcAft>
                <a:spcPct val="0"/>
              </a:spcAft>
              <a:defRPr sz="1200">
                <a:solidFill>
                  <a:schemeClr val="tx1"/>
                </a:solidFill>
                <a:latin typeface="Arial" charset="0"/>
                <a:ea typeface="ＭＳ Ｐゴシック" pitchFamily="34" charset="-128"/>
              </a:defRPr>
            </a:lvl6pPr>
            <a:lvl7pPr marL="3004490" indent="-231115" eaLnBrk="0" fontAlgn="base" hangingPunct="0">
              <a:spcBef>
                <a:spcPct val="30000"/>
              </a:spcBef>
              <a:spcAft>
                <a:spcPct val="0"/>
              </a:spcAft>
              <a:defRPr sz="1200">
                <a:solidFill>
                  <a:schemeClr val="tx1"/>
                </a:solidFill>
                <a:latin typeface="Arial" charset="0"/>
                <a:ea typeface="ＭＳ Ｐゴシック" pitchFamily="34" charset="-128"/>
              </a:defRPr>
            </a:lvl7pPr>
            <a:lvl8pPr marL="3466719" indent="-231115" eaLnBrk="0" fontAlgn="base" hangingPunct="0">
              <a:spcBef>
                <a:spcPct val="30000"/>
              </a:spcBef>
              <a:spcAft>
                <a:spcPct val="0"/>
              </a:spcAft>
              <a:defRPr sz="1200">
                <a:solidFill>
                  <a:schemeClr val="tx1"/>
                </a:solidFill>
                <a:latin typeface="Arial" charset="0"/>
                <a:ea typeface="ＭＳ Ｐゴシック" pitchFamily="34" charset="-128"/>
              </a:defRPr>
            </a:lvl8pPr>
            <a:lvl9pPr marL="3928948" indent="-23111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endParaRPr lang="en-US" altLang="en-US" dirty="0"/>
          </a:p>
        </p:txBody>
      </p:sp>
      <p:sp>
        <p:nvSpPr>
          <p:cNvPr id="49158" name="Header Placeholder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51122" indent="-288893">
              <a:spcBef>
                <a:spcPct val="30000"/>
              </a:spcBef>
              <a:defRPr sz="1200">
                <a:solidFill>
                  <a:schemeClr val="tx1"/>
                </a:solidFill>
                <a:latin typeface="Arial" charset="0"/>
                <a:ea typeface="ＭＳ Ｐゴシック" pitchFamily="34" charset="-128"/>
              </a:defRPr>
            </a:lvl2pPr>
            <a:lvl3pPr marL="1155573" indent="-231115">
              <a:spcBef>
                <a:spcPct val="30000"/>
              </a:spcBef>
              <a:defRPr sz="1200">
                <a:solidFill>
                  <a:schemeClr val="tx1"/>
                </a:solidFill>
                <a:latin typeface="Arial" charset="0"/>
                <a:ea typeface="ＭＳ Ｐゴシック" pitchFamily="34" charset="-128"/>
              </a:defRPr>
            </a:lvl3pPr>
            <a:lvl4pPr marL="1617802" indent="-231115">
              <a:spcBef>
                <a:spcPct val="30000"/>
              </a:spcBef>
              <a:defRPr sz="1200">
                <a:solidFill>
                  <a:schemeClr val="tx1"/>
                </a:solidFill>
                <a:latin typeface="Arial" charset="0"/>
                <a:ea typeface="ＭＳ Ｐゴシック" pitchFamily="34" charset="-128"/>
              </a:defRPr>
            </a:lvl4pPr>
            <a:lvl5pPr marL="2080031" indent="-231115">
              <a:spcBef>
                <a:spcPct val="30000"/>
              </a:spcBef>
              <a:defRPr sz="1200">
                <a:solidFill>
                  <a:schemeClr val="tx1"/>
                </a:solidFill>
                <a:latin typeface="Arial" charset="0"/>
                <a:ea typeface="ＭＳ Ｐゴシック" pitchFamily="34" charset="-128"/>
              </a:defRPr>
            </a:lvl5pPr>
            <a:lvl6pPr marL="2542261" indent="-231115" eaLnBrk="0" fontAlgn="base" hangingPunct="0">
              <a:spcBef>
                <a:spcPct val="30000"/>
              </a:spcBef>
              <a:spcAft>
                <a:spcPct val="0"/>
              </a:spcAft>
              <a:defRPr sz="1200">
                <a:solidFill>
                  <a:schemeClr val="tx1"/>
                </a:solidFill>
                <a:latin typeface="Arial" charset="0"/>
                <a:ea typeface="ＭＳ Ｐゴシック" pitchFamily="34" charset="-128"/>
              </a:defRPr>
            </a:lvl6pPr>
            <a:lvl7pPr marL="3004490" indent="-231115" eaLnBrk="0" fontAlgn="base" hangingPunct="0">
              <a:spcBef>
                <a:spcPct val="30000"/>
              </a:spcBef>
              <a:spcAft>
                <a:spcPct val="0"/>
              </a:spcAft>
              <a:defRPr sz="1200">
                <a:solidFill>
                  <a:schemeClr val="tx1"/>
                </a:solidFill>
                <a:latin typeface="Arial" charset="0"/>
                <a:ea typeface="ＭＳ Ｐゴシック" pitchFamily="34" charset="-128"/>
              </a:defRPr>
            </a:lvl7pPr>
            <a:lvl8pPr marL="3466719" indent="-231115" eaLnBrk="0" fontAlgn="base" hangingPunct="0">
              <a:spcBef>
                <a:spcPct val="30000"/>
              </a:spcBef>
              <a:spcAft>
                <a:spcPct val="0"/>
              </a:spcAft>
              <a:defRPr sz="1200">
                <a:solidFill>
                  <a:schemeClr val="tx1"/>
                </a:solidFill>
                <a:latin typeface="Arial" charset="0"/>
                <a:ea typeface="ＭＳ Ｐゴシック" pitchFamily="34" charset="-128"/>
              </a:defRPr>
            </a:lvl8pPr>
            <a:lvl9pPr marL="3928948" indent="-23111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3A0B33E-8ED0-43AA-9547-D627A3CC6C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B09D4B06-40A4-43D2-AFB7-FE1714D3AD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latin typeface="Arial" panose="020B0604020202020204" pitchFamily="34" charset="0"/>
            </a:endParaRPr>
          </a:p>
        </p:txBody>
      </p:sp>
    </p:spTree>
    <p:extLst>
      <p:ext uri="{BB962C8B-B14F-4D97-AF65-F5344CB8AC3E}">
        <p14:creationId xmlns:p14="http://schemas.microsoft.com/office/powerpoint/2010/main" val="375388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1445F6E-EA29-4363-96C1-80E85189C2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0F1DF51-C76A-4B82-9836-EB28EA6B68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532" name="Slide Number Placeholder 3">
            <a:extLst>
              <a:ext uri="{FF2B5EF4-FFF2-40B4-BE49-F238E27FC236}">
                <a16:creationId xmlns:a16="http://schemas.microsoft.com/office/drawing/2014/main" id="{960D0E13-69F0-4F73-88CE-0091526E71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9148" indent="-290499">
              <a:defRPr>
                <a:solidFill>
                  <a:schemeClr val="tx1"/>
                </a:solidFill>
                <a:latin typeface="Arial" panose="020B0604020202020204" pitchFamily="34" charset="0"/>
              </a:defRPr>
            </a:lvl2pPr>
            <a:lvl3pPr marL="1166808" indent="-232720">
              <a:defRPr>
                <a:solidFill>
                  <a:schemeClr val="tx1"/>
                </a:solidFill>
                <a:latin typeface="Arial" panose="020B0604020202020204" pitchFamily="34" charset="0"/>
              </a:defRPr>
            </a:lvl3pPr>
            <a:lvl4pPr marL="1635457" indent="-232720">
              <a:defRPr>
                <a:solidFill>
                  <a:schemeClr val="tx1"/>
                </a:solidFill>
                <a:latin typeface="Arial" panose="020B0604020202020204" pitchFamily="34" charset="0"/>
              </a:defRPr>
            </a:lvl4pPr>
            <a:lvl5pPr marL="2102501" indent="-232720">
              <a:defRPr>
                <a:solidFill>
                  <a:schemeClr val="tx1"/>
                </a:solidFill>
                <a:latin typeface="Arial" panose="020B0604020202020204" pitchFamily="34" charset="0"/>
              </a:defRPr>
            </a:lvl5pPr>
            <a:lvl6pPr marL="2564730" indent="-232720" eaLnBrk="0" fontAlgn="base" hangingPunct="0">
              <a:spcBef>
                <a:spcPct val="0"/>
              </a:spcBef>
              <a:spcAft>
                <a:spcPct val="0"/>
              </a:spcAft>
              <a:defRPr>
                <a:solidFill>
                  <a:schemeClr val="tx1"/>
                </a:solidFill>
                <a:latin typeface="Arial" panose="020B0604020202020204" pitchFamily="34" charset="0"/>
              </a:defRPr>
            </a:lvl6pPr>
            <a:lvl7pPr marL="3026959" indent="-232720" eaLnBrk="0" fontAlgn="base" hangingPunct="0">
              <a:spcBef>
                <a:spcPct val="0"/>
              </a:spcBef>
              <a:spcAft>
                <a:spcPct val="0"/>
              </a:spcAft>
              <a:defRPr>
                <a:solidFill>
                  <a:schemeClr val="tx1"/>
                </a:solidFill>
                <a:latin typeface="Arial" panose="020B0604020202020204" pitchFamily="34" charset="0"/>
              </a:defRPr>
            </a:lvl7pPr>
            <a:lvl8pPr marL="3489188" indent="-232720" eaLnBrk="0" fontAlgn="base" hangingPunct="0">
              <a:spcBef>
                <a:spcPct val="0"/>
              </a:spcBef>
              <a:spcAft>
                <a:spcPct val="0"/>
              </a:spcAft>
              <a:defRPr>
                <a:solidFill>
                  <a:schemeClr val="tx1"/>
                </a:solidFill>
                <a:latin typeface="Arial" panose="020B0604020202020204" pitchFamily="34" charset="0"/>
              </a:defRPr>
            </a:lvl8pPr>
            <a:lvl9pPr marL="3951418" indent="-232720" eaLnBrk="0" fontAlgn="base" hangingPunct="0">
              <a:spcBef>
                <a:spcPct val="0"/>
              </a:spcBef>
              <a:spcAft>
                <a:spcPct val="0"/>
              </a:spcAft>
              <a:defRPr>
                <a:solidFill>
                  <a:schemeClr val="tx1"/>
                </a:solidFill>
                <a:latin typeface="Arial" panose="020B0604020202020204" pitchFamily="34" charset="0"/>
              </a:defRPr>
            </a:lvl9pPr>
          </a:lstStyle>
          <a:p>
            <a:fld id="{12C566DB-B1E7-4390-8708-8F0ABEE073A0}" type="slidenum">
              <a:rPr lang="en-US" altLang="en-US" smtClean="0">
                <a:latin typeface="Calibri" panose="020F0502020204030204" pitchFamily="34" charset="0"/>
                <a:ea typeface="MS PGothic" panose="020B0600070205080204" pitchFamily="34" charset="-128"/>
              </a:rPr>
              <a:pPr/>
              <a:t>10</a:t>
            </a:fld>
            <a:endParaRPr lang="en-US" altLang="en-US"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017701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203ABBF-260B-4D27-9DD1-B3F40DC09A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F6F5F3D-A68E-47E9-90B0-7227A439A1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a:extLst>
              <a:ext uri="{FF2B5EF4-FFF2-40B4-BE49-F238E27FC236}">
                <a16:creationId xmlns:a16="http://schemas.microsoft.com/office/drawing/2014/main" id="{5D43E1CA-B84A-44F3-A749-906AF5BF26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1122" indent="-288893">
              <a:defRPr>
                <a:solidFill>
                  <a:schemeClr val="tx1"/>
                </a:solidFill>
                <a:latin typeface="Arial" panose="020B0604020202020204" pitchFamily="34" charset="0"/>
              </a:defRPr>
            </a:lvl2pPr>
            <a:lvl3pPr marL="1155573" indent="-231115">
              <a:defRPr>
                <a:solidFill>
                  <a:schemeClr val="tx1"/>
                </a:solidFill>
                <a:latin typeface="Arial" panose="020B0604020202020204" pitchFamily="34" charset="0"/>
              </a:defRPr>
            </a:lvl3pPr>
            <a:lvl4pPr marL="1617802" indent="-231115">
              <a:defRPr>
                <a:solidFill>
                  <a:schemeClr val="tx1"/>
                </a:solidFill>
                <a:latin typeface="Arial" panose="020B0604020202020204" pitchFamily="34" charset="0"/>
              </a:defRPr>
            </a:lvl4pPr>
            <a:lvl5pPr marL="2080031" indent="-231115">
              <a:defRPr>
                <a:solidFill>
                  <a:schemeClr val="tx1"/>
                </a:solidFill>
                <a:latin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defRPr>
            </a:lvl9pPr>
          </a:lstStyle>
          <a:p>
            <a:fld id="{2326DC02-4615-4083-9DC3-60B0F176EC7E}" type="slidenum">
              <a:rPr lang="en-US" altLang="en-US" smtClean="0">
                <a:solidFill>
                  <a:srgbClr val="000000"/>
                </a:solidFill>
              </a:rPr>
              <a:pPr/>
              <a:t>12</a:t>
            </a:fld>
            <a:endParaRPr lang="en-US" altLang="en-US" dirty="0">
              <a:solidFill>
                <a:srgbClr val="000000"/>
              </a:solidFill>
            </a:endParaRPr>
          </a:p>
        </p:txBody>
      </p:sp>
    </p:spTree>
    <p:extLst>
      <p:ext uri="{BB962C8B-B14F-4D97-AF65-F5344CB8AC3E}">
        <p14:creationId xmlns:p14="http://schemas.microsoft.com/office/powerpoint/2010/main" val="426650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905406E-DBBC-4F40-BA22-6B994106F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B282211-81A1-48FD-925F-4025D318DC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35844" name="Slide Number Placeholder 3">
            <a:extLst>
              <a:ext uri="{FF2B5EF4-FFF2-40B4-BE49-F238E27FC236}">
                <a16:creationId xmlns:a16="http://schemas.microsoft.com/office/drawing/2014/main" id="{1F691779-721D-4705-A976-6DD9B0EB6F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9148" indent="-290499">
              <a:defRPr>
                <a:solidFill>
                  <a:schemeClr val="tx1"/>
                </a:solidFill>
                <a:latin typeface="Arial" panose="020B0604020202020204" pitchFamily="34" charset="0"/>
              </a:defRPr>
            </a:lvl2pPr>
            <a:lvl3pPr marL="1166808" indent="-232720">
              <a:defRPr>
                <a:solidFill>
                  <a:schemeClr val="tx1"/>
                </a:solidFill>
                <a:latin typeface="Arial" panose="020B0604020202020204" pitchFamily="34" charset="0"/>
              </a:defRPr>
            </a:lvl3pPr>
            <a:lvl4pPr marL="1635457" indent="-232720">
              <a:defRPr>
                <a:solidFill>
                  <a:schemeClr val="tx1"/>
                </a:solidFill>
                <a:latin typeface="Arial" panose="020B0604020202020204" pitchFamily="34" charset="0"/>
              </a:defRPr>
            </a:lvl4pPr>
            <a:lvl5pPr marL="2102501" indent="-232720">
              <a:defRPr>
                <a:solidFill>
                  <a:schemeClr val="tx1"/>
                </a:solidFill>
                <a:latin typeface="Arial" panose="020B0604020202020204" pitchFamily="34" charset="0"/>
              </a:defRPr>
            </a:lvl5pPr>
            <a:lvl6pPr marL="2564730" indent="-232720" eaLnBrk="0" fontAlgn="base" hangingPunct="0">
              <a:spcBef>
                <a:spcPct val="0"/>
              </a:spcBef>
              <a:spcAft>
                <a:spcPct val="0"/>
              </a:spcAft>
              <a:defRPr>
                <a:solidFill>
                  <a:schemeClr val="tx1"/>
                </a:solidFill>
                <a:latin typeface="Arial" panose="020B0604020202020204" pitchFamily="34" charset="0"/>
              </a:defRPr>
            </a:lvl6pPr>
            <a:lvl7pPr marL="3026959" indent="-232720" eaLnBrk="0" fontAlgn="base" hangingPunct="0">
              <a:spcBef>
                <a:spcPct val="0"/>
              </a:spcBef>
              <a:spcAft>
                <a:spcPct val="0"/>
              </a:spcAft>
              <a:defRPr>
                <a:solidFill>
                  <a:schemeClr val="tx1"/>
                </a:solidFill>
                <a:latin typeface="Arial" panose="020B0604020202020204" pitchFamily="34" charset="0"/>
              </a:defRPr>
            </a:lvl7pPr>
            <a:lvl8pPr marL="3489188" indent="-232720" eaLnBrk="0" fontAlgn="base" hangingPunct="0">
              <a:spcBef>
                <a:spcPct val="0"/>
              </a:spcBef>
              <a:spcAft>
                <a:spcPct val="0"/>
              </a:spcAft>
              <a:defRPr>
                <a:solidFill>
                  <a:schemeClr val="tx1"/>
                </a:solidFill>
                <a:latin typeface="Arial" panose="020B0604020202020204" pitchFamily="34" charset="0"/>
              </a:defRPr>
            </a:lvl8pPr>
            <a:lvl9pPr marL="3951418" indent="-232720" eaLnBrk="0" fontAlgn="base" hangingPunct="0">
              <a:spcBef>
                <a:spcPct val="0"/>
              </a:spcBef>
              <a:spcAft>
                <a:spcPct val="0"/>
              </a:spcAft>
              <a:defRPr>
                <a:solidFill>
                  <a:schemeClr val="tx1"/>
                </a:solidFill>
                <a:latin typeface="Arial" panose="020B0604020202020204" pitchFamily="34" charset="0"/>
              </a:defRPr>
            </a:lvl9pPr>
          </a:lstStyle>
          <a:p>
            <a:fld id="{8A600CC8-D3D9-4DB5-86CC-79B9E0EC60C2}" type="slidenum">
              <a:rPr lang="en-CA" altLang="en-US" smtClean="0"/>
              <a:pPr/>
              <a:t>13</a:t>
            </a:fld>
            <a:endParaRPr lang="en-CA" altLang="en-US" dirty="0"/>
          </a:p>
        </p:txBody>
      </p:sp>
    </p:spTree>
    <p:extLst>
      <p:ext uri="{BB962C8B-B14F-4D97-AF65-F5344CB8AC3E}">
        <p14:creationId xmlns:p14="http://schemas.microsoft.com/office/powerpoint/2010/main" val="33953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9315757-30C3-46CA-A367-47B4824506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8D6191D9-1D63-4681-A907-3EB2658BFB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As a refresher, this is a visual illustration of the PACE process – I will use it to walk through the steps of the model</a:t>
            </a:r>
            <a:endParaRPr lang="en-US" altLang="en-US" dirty="0"/>
          </a:p>
          <a:p>
            <a:r>
              <a:rPr lang="en-CA" altLang="en-US" dirty="0"/>
              <a:t> </a:t>
            </a:r>
            <a:endParaRPr lang="en-US" altLang="en-US" dirty="0"/>
          </a:p>
          <a:p>
            <a:r>
              <a:rPr lang="en-CA" altLang="en-US" b="1" u="sng" dirty="0"/>
              <a:t>Orientation</a:t>
            </a:r>
            <a:r>
              <a:rPr lang="en-CA" altLang="en-US" u="sng" dirty="0"/>
              <a:t> </a:t>
            </a:r>
            <a:endParaRPr lang="en-US" altLang="en-US" dirty="0"/>
          </a:p>
          <a:p>
            <a:r>
              <a:rPr lang="en-CA" altLang="en-US" dirty="0"/>
              <a:t>The candidate will complete a period of orientation over one 35 hours - one week. During orientation, candidates will have the opportunity to become familiar with the site and workflow systems and processes in place. </a:t>
            </a:r>
            <a:endParaRPr lang="en-US" altLang="en-US" dirty="0"/>
          </a:p>
          <a:p>
            <a:r>
              <a:rPr lang="en-CA" altLang="en-US" dirty="0"/>
              <a:t> </a:t>
            </a:r>
            <a:endParaRPr lang="en-US" altLang="en-US" dirty="0"/>
          </a:p>
          <a:p>
            <a:r>
              <a:rPr lang="en-CA" altLang="en-US" b="1" u="sng" dirty="0"/>
              <a:t>Assessment Period</a:t>
            </a:r>
            <a:endParaRPr lang="en-US" altLang="en-US" dirty="0"/>
          </a:p>
          <a:p>
            <a:r>
              <a:rPr lang="en-CA" altLang="en-US" dirty="0"/>
              <a:t>The actual assessment is where the candidate has the opportunity to demonstrate their practice performance. This will occur over either 2 weeks full time, or 3 weeks part time. The duration of the assessment is 70 hours.</a:t>
            </a:r>
            <a:endParaRPr lang="en-US" altLang="en-US" dirty="0"/>
          </a:p>
          <a:p>
            <a:r>
              <a:rPr lang="en-CA" altLang="en-US" dirty="0"/>
              <a:t> </a:t>
            </a:r>
            <a:endParaRPr lang="en-US" altLang="en-US" dirty="0"/>
          </a:p>
          <a:p>
            <a:r>
              <a:rPr lang="en-CA" altLang="en-US" dirty="0"/>
              <a:t>The candidate will engage in all scope of practice activities while under supervision of their assessor. Throughout the assessment period, the candidate will be reflecting on their practice in written journal entries along the way. This will help them to track their progress with demonstrating each of the competency elements throughout their assessment time. </a:t>
            </a:r>
            <a:endParaRPr lang="en-US" altLang="en-US" dirty="0"/>
          </a:p>
          <a:p>
            <a:r>
              <a:rPr lang="en-CA" altLang="en-US" dirty="0"/>
              <a:t> </a:t>
            </a:r>
            <a:endParaRPr lang="en-US" altLang="en-US" dirty="0"/>
          </a:p>
          <a:p>
            <a:r>
              <a:rPr lang="en-CA" altLang="en-US" dirty="0"/>
              <a:t>It may be important to note that practice opportunities are captured in the assessor application form. We ensure that sufficient opportunities to practice to the full scope will be available to the candidate.</a:t>
            </a:r>
            <a:endParaRPr lang="en-US" altLang="en-US" dirty="0"/>
          </a:p>
          <a:p>
            <a:r>
              <a:rPr lang="en-CA" altLang="en-US" dirty="0"/>
              <a:t> </a:t>
            </a:r>
            <a:endParaRPr lang="en-US" altLang="en-US" dirty="0"/>
          </a:p>
          <a:p>
            <a:r>
              <a:rPr lang="en-CA" altLang="en-US" dirty="0"/>
              <a:t>The assessment submitted to the College at the end of the assessment period will be obtained objectively through the use of a standardized assessment tool, that has been developed in collaboration with the universities of Toronto and Waterloo, and is being used to assess practice performance in their experiential rotations. The tool is unique in that it allows for the assessor to select ratings based on demonstrated behaviour of the candidate, while considering guidance, consistency and effectiveness of the practice.</a:t>
            </a:r>
            <a:endParaRPr lang="en-US" altLang="en-US" dirty="0"/>
          </a:p>
          <a:p>
            <a:r>
              <a:rPr lang="en-CA" altLang="en-US" dirty="0"/>
              <a:t> </a:t>
            </a:r>
            <a:endParaRPr lang="en-US" altLang="en-US" dirty="0"/>
          </a:p>
          <a:p>
            <a:r>
              <a:rPr lang="en-CA" altLang="en-US" dirty="0"/>
              <a:t>***Please be clear that demonstrating entrance to practice competency is through standardized assessment.  We don’t want to give the impression that the assessment component is individualized.  What’s individualized, is Development (if required), and the ability for candidates who demonstrate competence to move forward without delay.</a:t>
            </a:r>
            <a:endParaRPr lang="en-US" altLang="en-US" dirty="0"/>
          </a:p>
          <a:p>
            <a:r>
              <a:rPr lang="en-CA" altLang="en-US" dirty="0"/>
              <a:t> </a:t>
            </a:r>
            <a:endParaRPr lang="en-US" altLang="en-US" dirty="0"/>
          </a:p>
          <a:p>
            <a:endParaRPr lang="en-US" altLang="en-US" dirty="0"/>
          </a:p>
        </p:txBody>
      </p:sp>
      <p:sp>
        <p:nvSpPr>
          <p:cNvPr id="39940" name="Slide Number Placeholder 3">
            <a:extLst>
              <a:ext uri="{FF2B5EF4-FFF2-40B4-BE49-F238E27FC236}">
                <a16:creationId xmlns:a16="http://schemas.microsoft.com/office/drawing/2014/main" id="{D8896588-F89F-460E-8A6F-3B6D29B617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9148" indent="-290499">
              <a:defRPr>
                <a:solidFill>
                  <a:schemeClr val="tx1"/>
                </a:solidFill>
                <a:latin typeface="Arial" panose="020B0604020202020204" pitchFamily="34" charset="0"/>
              </a:defRPr>
            </a:lvl2pPr>
            <a:lvl3pPr marL="1166808" indent="-232720">
              <a:defRPr>
                <a:solidFill>
                  <a:schemeClr val="tx1"/>
                </a:solidFill>
                <a:latin typeface="Arial" panose="020B0604020202020204" pitchFamily="34" charset="0"/>
              </a:defRPr>
            </a:lvl3pPr>
            <a:lvl4pPr marL="1635457" indent="-232720">
              <a:defRPr>
                <a:solidFill>
                  <a:schemeClr val="tx1"/>
                </a:solidFill>
                <a:latin typeface="Arial" panose="020B0604020202020204" pitchFamily="34" charset="0"/>
              </a:defRPr>
            </a:lvl4pPr>
            <a:lvl5pPr marL="2102501" indent="-232720">
              <a:defRPr>
                <a:solidFill>
                  <a:schemeClr val="tx1"/>
                </a:solidFill>
                <a:latin typeface="Arial" panose="020B0604020202020204" pitchFamily="34" charset="0"/>
              </a:defRPr>
            </a:lvl5pPr>
            <a:lvl6pPr marL="2564730" indent="-232720" eaLnBrk="0" fontAlgn="base" hangingPunct="0">
              <a:spcBef>
                <a:spcPct val="0"/>
              </a:spcBef>
              <a:spcAft>
                <a:spcPct val="0"/>
              </a:spcAft>
              <a:defRPr>
                <a:solidFill>
                  <a:schemeClr val="tx1"/>
                </a:solidFill>
                <a:latin typeface="Arial" panose="020B0604020202020204" pitchFamily="34" charset="0"/>
              </a:defRPr>
            </a:lvl6pPr>
            <a:lvl7pPr marL="3026959" indent="-232720" eaLnBrk="0" fontAlgn="base" hangingPunct="0">
              <a:spcBef>
                <a:spcPct val="0"/>
              </a:spcBef>
              <a:spcAft>
                <a:spcPct val="0"/>
              </a:spcAft>
              <a:defRPr>
                <a:solidFill>
                  <a:schemeClr val="tx1"/>
                </a:solidFill>
                <a:latin typeface="Arial" panose="020B0604020202020204" pitchFamily="34" charset="0"/>
              </a:defRPr>
            </a:lvl7pPr>
            <a:lvl8pPr marL="3489188" indent="-232720" eaLnBrk="0" fontAlgn="base" hangingPunct="0">
              <a:spcBef>
                <a:spcPct val="0"/>
              </a:spcBef>
              <a:spcAft>
                <a:spcPct val="0"/>
              </a:spcAft>
              <a:defRPr>
                <a:solidFill>
                  <a:schemeClr val="tx1"/>
                </a:solidFill>
                <a:latin typeface="Arial" panose="020B0604020202020204" pitchFamily="34" charset="0"/>
              </a:defRPr>
            </a:lvl8pPr>
            <a:lvl9pPr marL="3951418" indent="-232720" eaLnBrk="0" fontAlgn="base" hangingPunct="0">
              <a:spcBef>
                <a:spcPct val="0"/>
              </a:spcBef>
              <a:spcAft>
                <a:spcPct val="0"/>
              </a:spcAft>
              <a:defRPr>
                <a:solidFill>
                  <a:schemeClr val="tx1"/>
                </a:solidFill>
                <a:latin typeface="Arial" panose="020B0604020202020204" pitchFamily="34" charset="0"/>
              </a:defRPr>
            </a:lvl9pPr>
          </a:lstStyle>
          <a:p>
            <a:fld id="{4CB233E6-20E0-4953-BC27-B9D7AF83117F}" type="slidenum">
              <a:rPr lang="en-CA" altLang="en-US" smtClean="0">
                <a:solidFill>
                  <a:srgbClr val="000000"/>
                </a:solidFill>
                <a:latin typeface="Times" panose="02020603050405020304" pitchFamily="18" charset="0"/>
              </a:rPr>
              <a:pPr/>
              <a:t>14</a:t>
            </a:fld>
            <a:endParaRPr lang="en-CA" altLang="en-US" dirty="0">
              <a:solidFill>
                <a:srgbClr val="000000"/>
              </a:solidFill>
              <a:latin typeface="Times" panose="02020603050405020304" pitchFamily="18" charset="0"/>
            </a:endParaRPr>
          </a:p>
        </p:txBody>
      </p:sp>
    </p:spTree>
    <p:extLst>
      <p:ext uri="{BB962C8B-B14F-4D97-AF65-F5344CB8AC3E}">
        <p14:creationId xmlns:p14="http://schemas.microsoft.com/office/powerpoint/2010/main" val="3672864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533401"/>
            <a:ext cx="3772883" cy="2514601"/>
          </a:xfrm>
        </p:spPr>
        <p:txBody>
          <a:bodyPr>
            <a:normAutofit/>
          </a:bodyPr>
          <a:lstStyle>
            <a:lvl1pPr>
              <a:defRPr sz="3001">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799118" y="3403600"/>
            <a:ext cx="3772883" cy="1397000"/>
          </a:xfrm>
        </p:spPr>
        <p:txBody>
          <a:bodyPr>
            <a:normAutofit/>
          </a:bodyPr>
          <a:lstStyle>
            <a:lvl1pPr marL="0" indent="0" algn="l">
              <a:spcBef>
                <a:spcPts val="450"/>
              </a:spcBef>
              <a:buNone/>
              <a:defRPr sz="1800">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a:xfrm>
            <a:off x="799118" y="6432552"/>
            <a:ext cx="4240920" cy="273049"/>
          </a:xfrm>
        </p:spPr>
        <p:txBody>
          <a:bodyPr/>
          <a:lstStyle>
            <a:lvl1pPr>
              <a:defRPr>
                <a:effectLst/>
              </a:defRPr>
            </a:lvl1pPr>
          </a:lstStyle>
          <a:p>
            <a:r>
              <a:rPr lang="en-US" dirty="0"/>
              <a:t>Add a footer</a:t>
            </a:r>
          </a:p>
        </p:txBody>
      </p:sp>
      <p:sp>
        <p:nvSpPr>
          <p:cNvPr id="4" name="Date Placeholder 3"/>
          <p:cNvSpPr>
            <a:spLocks noGrp="1"/>
          </p:cNvSpPr>
          <p:nvPr>
            <p:ph type="dt" sz="half" idx="10"/>
          </p:nvPr>
        </p:nvSpPr>
        <p:spPr>
          <a:xfrm>
            <a:off x="5200813" y="6432552"/>
            <a:ext cx="1028968" cy="273049"/>
          </a:xfrm>
        </p:spPr>
        <p:txBody>
          <a:bodyPr/>
          <a:lstStyle/>
          <a:p>
            <a:fld id="{3E0FA9E5-6744-4841-888F-9E7CC0C2B7EC}" type="datetimeFigureOut">
              <a:rPr lang="en-US" smtClean="0"/>
              <a:pPr/>
              <a:t>10/9/2018</a:t>
            </a:fld>
            <a:endParaRPr lang="en-US" dirty="0"/>
          </a:p>
        </p:txBody>
      </p:sp>
      <p:sp>
        <p:nvSpPr>
          <p:cNvPr id="6" name="Slide Number Placeholder 5"/>
          <p:cNvSpPr>
            <a:spLocks noGrp="1"/>
          </p:cNvSpPr>
          <p:nvPr>
            <p:ph type="sldNum" sz="quarter" idx="12"/>
          </p:nvPr>
        </p:nvSpPr>
        <p:spPr>
          <a:xfrm>
            <a:off x="6401276" y="6432552"/>
            <a:ext cx="914639" cy="273049"/>
          </a:xfrm>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pPr/>
              <a:t>10/9/2018</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771" y="533400"/>
            <a:ext cx="177211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99118" y="533400"/>
            <a:ext cx="5602158"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pPr/>
              <a:t>10/9/2018</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pPr/>
              <a:t>10/9/2018</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9119" y="533400"/>
            <a:ext cx="6516797" cy="2286000"/>
          </a:xfrm>
        </p:spPr>
        <p:txBody>
          <a:bodyPr anchor="b">
            <a:normAutofit/>
          </a:bodyPr>
          <a:lstStyle>
            <a:lvl1pPr algn="l">
              <a:defRPr sz="4051" b="1" cap="none" baseline="0"/>
            </a:lvl1pPr>
          </a:lstStyle>
          <a:p>
            <a:r>
              <a:rPr lang="en-US"/>
              <a:t>Click to edit Master title style</a:t>
            </a:r>
            <a:endParaRPr/>
          </a:p>
        </p:txBody>
      </p:sp>
      <p:sp>
        <p:nvSpPr>
          <p:cNvPr id="3" name="Text Placeholder 2"/>
          <p:cNvSpPr>
            <a:spLocks noGrp="1"/>
          </p:cNvSpPr>
          <p:nvPr>
            <p:ph type="body" idx="1"/>
          </p:nvPr>
        </p:nvSpPr>
        <p:spPr>
          <a:xfrm>
            <a:off x="799119" y="3124200"/>
            <a:ext cx="6516797" cy="1371600"/>
          </a:xfrm>
        </p:spPr>
        <p:txBody>
          <a:bodyPr anchor="t">
            <a:normAutofit/>
          </a:bodyPr>
          <a:lstStyle>
            <a:lvl1pPr marL="0" indent="0">
              <a:spcBef>
                <a:spcPts val="450"/>
              </a:spcBef>
              <a:buNone/>
              <a:defRPr sz="1800">
                <a:solidFill>
                  <a:schemeClr val="tx1">
                    <a:lumMod val="65000"/>
                    <a:lumOff val="3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pPr/>
              <a:t>10/9/2018</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9117" y="1828800"/>
            <a:ext cx="3189801" cy="41910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099516" y="1828800"/>
            <a:ext cx="3189801" cy="41910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E0FA9E5-6744-4841-888F-9E7CC0C2B7EC}" type="datetimeFigureOut">
              <a:rPr lang="en-US" smtClean="0"/>
              <a:pPr/>
              <a:t>10/9/2018</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99116" y="533400"/>
            <a:ext cx="6516799" cy="10668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99118" y="1828800"/>
            <a:ext cx="3189801" cy="685801"/>
          </a:xfrm>
        </p:spPr>
        <p:txBody>
          <a:bodyPr anchor="ctr">
            <a:normAutofit/>
          </a:bodyPr>
          <a:lstStyle>
            <a:lvl1pPr marL="0" indent="0">
              <a:spcBef>
                <a:spcPts val="0"/>
              </a:spcBef>
              <a:buNone/>
              <a:defRPr sz="15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4" name="Content Placeholder 3"/>
          <p:cNvSpPr>
            <a:spLocks noGrp="1"/>
          </p:cNvSpPr>
          <p:nvPr>
            <p:ph sz="half" idx="2"/>
          </p:nvPr>
        </p:nvSpPr>
        <p:spPr>
          <a:xfrm>
            <a:off x="799118" y="2590800"/>
            <a:ext cx="3189801" cy="34290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126114" y="1828800"/>
            <a:ext cx="3189801" cy="685801"/>
          </a:xfrm>
        </p:spPr>
        <p:txBody>
          <a:bodyPr anchor="ctr">
            <a:normAutofit/>
          </a:bodyPr>
          <a:lstStyle>
            <a:lvl1pPr marL="0" indent="0">
              <a:spcBef>
                <a:spcPts val="0"/>
              </a:spcBef>
              <a:buNone/>
              <a:defRPr sz="15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6" name="Content Placeholder 5"/>
          <p:cNvSpPr>
            <a:spLocks noGrp="1"/>
          </p:cNvSpPr>
          <p:nvPr>
            <p:ph sz="quarter" idx="4"/>
          </p:nvPr>
        </p:nvSpPr>
        <p:spPr>
          <a:xfrm>
            <a:off x="4126114" y="2590800"/>
            <a:ext cx="3189801" cy="34290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E0FA9E5-6744-4841-888F-9E7CC0C2B7EC}" type="datetimeFigureOut">
              <a:rPr lang="en-US" smtClean="0"/>
              <a:pPr/>
              <a:t>10/9/2018</a:t>
            </a:fld>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E0FA9E5-6744-4841-888F-9E7CC0C2B7EC}" type="datetimeFigureOut">
              <a:rPr lang="en-US" smtClean="0"/>
              <a:pPr/>
              <a:t>10/9/2018</a:t>
            </a:fld>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E0FA9E5-6744-4841-888F-9E7CC0C2B7EC}" type="datetimeFigureOut">
              <a:rPr lang="en-US" smtClean="0"/>
              <a:pPr/>
              <a:t>10/9/2018</a:t>
            </a:fld>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118" y="533400"/>
            <a:ext cx="3086904" cy="1524000"/>
          </a:xfrm>
        </p:spPr>
        <p:txBody>
          <a:bodyPr anchor="b">
            <a:normAutofit/>
          </a:bodyPr>
          <a:lstStyle>
            <a:lvl1pPr algn="l">
              <a:defRPr sz="2701" b="1"/>
            </a:lvl1pPr>
          </a:lstStyle>
          <a:p>
            <a:r>
              <a:rPr lang="en-US"/>
              <a:t>Click to edit Master title style</a:t>
            </a:r>
            <a:endParaRPr/>
          </a:p>
        </p:txBody>
      </p:sp>
      <p:sp>
        <p:nvSpPr>
          <p:cNvPr id="3" name="Content Placeholder 2"/>
          <p:cNvSpPr>
            <a:spLocks noGrp="1"/>
          </p:cNvSpPr>
          <p:nvPr>
            <p:ph idx="1"/>
          </p:nvPr>
        </p:nvSpPr>
        <p:spPr>
          <a:xfrm>
            <a:off x="4400506" y="533400"/>
            <a:ext cx="4401696"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9118" y="2209800"/>
            <a:ext cx="3086904" cy="3810000"/>
          </a:xfrm>
        </p:spPr>
        <p:txBody>
          <a:bodyPr>
            <a:normAutofit/>
          </a:bodyPr>
          <a:lstStyle>
            <a:lvl1pPr marL="0" indent="0">
              <a:lnSpc>
                <a:spcPct val="110000"/>
              </a:lnSpc>
              <a:spcBef>
                <a:spcPts val="450"/>
              </a:spcBef>
              <a:buNone/>
              <a:defRPr sz="1350">
                <a:solidFill>
                  <a:schemeClr val="tx1">
                    <a:lumMod val="65000"/>
                    <a:lumOff val="35000"/>
                  </a:schemeClr>
                </a:solidFill>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E0FA9E5-6744-4841-888F-9E7CC0C2B7EC}" type="datetimeFigureOut">
              <a:rPr lang="en-US" smtClean="0"/>
              <a:pPr/>
              <a:t>10/9/2018</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118" y="533400"/>
            <a:ext cx="3086904" cy="1524000"/>
          </a:xfrm>
        </p:spPr>
        <p:txBody>
          <a:bodyPr anchor="b">
            <a:noAutofit/>
          </a:bodyPr>
          <a:lstStyle>
            <a:lvl1pPr algn="l">
              <a:defRPr sz="2701"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00505" y="533400"/>
            <a:ext cx="4336259" cy="5791200"/>
          </a:xfrm>
          <a:ln w="50800">
            <a:solidFill>
              <a:schemeClr val="tx1">
                <a:lumMod val="65000"/>
                <a:lumOff val="35000"/>
              </a:schemeClr>
            </a:solidFill>
            <a:miter lim="800000"/>
          </a:ln>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dirty="0"/>
              <a:t>Click icon to add picture</a:t>
            </a:r>
            <a:endParaRPr dirty="0"/>
          </a:p>
        </p:txBody>
      </p:sp>
      <p:sp>
        <p:nvSpPr>
          <p:cNvPr id="4" name="Text Placeholder 3"/>
          <p:cNvSpPr>
            <a:spLocks noGrp="1"/>
          </p:cNvSpPr>
          <p:nvPr>
            <p:ph type="body" sz="half" idx="2"/>
          </p:nvPr>
        </p:nvSpPr>
        <p:spPr>
          <a:xfrm>
            <a:off x="799118" y="2209800"/>
            <a:ext cx="3086904" cy="3810000"/>
          </a:xfrm>
        </p:spPr>
        <p:txBody>
          <a:bodyPr>
            <a:normAutofit/>
          </a:bodyPr>
          <a:lstStyle>
            <a:lvl1pPr marL="0" indent="0">
              <a:lnSpc>
                <a:spcPct val="110000"/>
              </a:lnSpc>
              <a:spcBef>
                <a:spcPts val="45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799117" y="533400"/>
            <a:ext cx="6516798" cy="10668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799117" y="1828800"/>
            <a:ext cx="6516798"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799118" y="6155268"/>
            <a:ext cx="4240920" cy="273049"/>
          </a:xfrm>
          <a:prstGeom prst="rect">
            <a:avLst/>
          </a:prstGeom>
        </p:spPr>
        <p:txBody>
          <a:bodyPr vert="horz" lIns="91440" tIns="45720" rIns="91440" bIns="45720" rtlCol="0" anchor="ctr"/>
          <a:lstStyle>
            <a:lvl1pPr algn="l">
              <a:defRPr sz="825">
                <a:solidFill>
                  <a:schemeClr val="tx1"/>
                </a:solidFill>
              </a:defRPr>
            </a:lvl1pPr>
          </a:lstStyle>
          <a:p>
            <a:r>
              <a:rPr lang="en-US" dirty="0"/>
              <a:t>Add a footer</a:t>
            </a:r>
          </a:p>
        </p:txBody>
      </p:sp>
      <p:sp>
        <p:nvSpPr>
          <p:cNvPr id="4" name="Date Placeholder 3"/>
          <p:cNvSpPr>
            <a:spLocks noGrp="1"/>
          </p:cNvSpPr>
          <p:nvPr>
            <p:ph type="dt" sz="half" idx="2"/>
          </p:nvPr>
        </p:nvSpPr>
        <p:spPr>
          <a:xfrm>
            <a:off x="5200813" y="6155268"/>
            <a:ext cx="1028968" cy="273049"/>
          </a:xfrm>
          <a:prstGeom prst="rect">
            <a:avLst/>
          </a:prstGeom>
        </p:spPr>
        <p:txBody>
          <a:bodyPr vert="horz" lIns="91440" tIns="45720" rIns="91440" bIns="45720" rtlCol="0" anchor="ctr"/>
          <a:lstStyle>
            <a:lvl1pPr algn="r">
              <a:defRPr sz="825">
                <a:solidFill>
                  <a:schemeClr val="tx1"/>
                </a:solidFill>
              </a:defRPr>
            </a:lvl1pPr>
          </a:lstStyle>
          <a:p>
            <a:fld id="{3E0FA9E5-6744-4841-888F-9E7CC0C2B7EC}" type="datetimeFigureOut">
              <a:rPr lang="en-US" smtClean="0"/>
              <a:pPr/>
              <a:t>10/9/2018</a:t>
            </a:fld>
            <a:endParaRPr lang="en-US" dirty="0"/>
          </a:p>
        </p:txBody>
      </p:sp>
      <p:sp>
        <p:nvSpPr>
          <p:cNvPr id="6" name="Slide Number Placeholder 5"/>
          <p:cNvSpPr>
            <a:spLocks noGrp="1"/>
          </p:cNvSpPr>
          <p:nvPr>
            <p:ph type="sldNum" sz="quarter" idx="4"/>
          </p:nvPr>
        </p:nvSpPr>
        <p:spPr>
          <a:xfrm>
            <a:off x="6401276" y="6155268"/>
            <a:ext cx="914639" cy="273049"/>
          </a:xfrm>
          <a:prstGeom prst="rect">
            <a:avLst/>
          </a:prstGeom>
        </p:spPr>
        <p:txBody>
          <a:bodyPr vert="horz" lIns="91440" tIns="45720" rIns="91440" bIns="45720" rtlCol="0" anchor="ctr"/>
          <a:lstStyle>
            <a:lvl1pPr algn="r">
              <a:defRPr sz="825">
                <a:solidFill>
                  <a:schemeClr val="tx1"/>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80000"/>
        </a:lnSpc>
        <a:spcBef>
          <a:spcPct val="0"/>
        </a:spcBef>
        <a:buNone/>
        <a:defRPr sz="2701" b="1" kern="1200">
          <a:solidFill>
            <a:schemeClr val="accent1"/>
          </a:solidFill>
          <a:latin typeface="+mj-lt"/>
          <a:ea typeface="+mj-ea"/>
          <a:cs typeface="+mj-cs"/>
        </a:defRPr>
      </a:lvl1pPr>
    </p:titleStyle>
    <p:bodyStyle>
      <a:lvl1pPr marL="205795" indent="-171496" algn="l" defTabSz="685983" rtl="0" eaLnBrk="1" latinLnBrk="0" hangingPunct="1">
        <a:lnSpc>
          <a:spcPct val="90000"/>
        </a:lnSpc>
        <a:spcBef>
          <a:spcPts val="1350"/>
        </a:spcBef>
        <a:buClr>
          <a:schemeClr val="tx1">
            <a:lumMod val="65000"/>
            <a:lumOff val="35000"/>
          </a:schemeClr>
        </a:buClr>
        <a:buSzPct val="80000"/>
        <a:buFont typeface="Arial" pitchFamily="34" charset="0"/>
        <a:buChar char="•"/>
        <a:defRPr sz="1500" kern="1200">
          <a:solidFill>
            <a:schemeClr val="tx1"/>
          </a:solidFill>
          <a:latin typeface="+mn-lt"/>
          <a:ea typeface="+mn-ea"/>
          <a:cs typeface="+mn-cs"/>
        </a:defRPr>
      </a:lvl1pPr>
      <a:lvl2pPr marL="445889" indent="-171496" algn="l" defTabSz="685983" rtl="0" eaLnBrk="1" latinLnBrk="0" hangingPunct="1">
        <a:lnSpc>
          <a:spcPct val="90000"/>
        </a:lnSpc>
        <a:spcBef>
          <a:spcPts val="750"/>
        </a:spcBef>
        <a:buClr>
          <a:schemeClr val="tx1">
            <a:lumMod val="65000"/>
            <a:lumOff val="35000"/>
          </a:schemeClr>
        </a:buClr>
        <a:buSzPct val="80000"/>
        <a:buFont typeface="Arial" pitchFamily="34" charset="0"/>
        <a:buChar char="•"/>
        <a:defRPr sz="1350" kern="1200">
          <a:solidFill>
            <a:schemeClr val="tx1"/>
          </a:solidFill>
          <a:latin typeface="+mn-lt"/>
          <a:ea typeface="+mn-ea"/>
          <a:cs typeface="+mn-cs"/>
        </a:defRPr>
      </a:lvl2pPr>
      <a:lvl3pPr marL="583085" indent="-137197" algn="l" defTabSz="685983" rtl="0" eaLnBrk="1" latinLnBrk="0" hangingPunct="1">
        <a:lnSpc>
          <a:spcPct val="90000"/>
        </a:lnSpc>
        <a:spcBef>
          <a:spcPts val="450"/>
        </a:spcBef>
        <a:buClr>
          <a:schemeClr val="tx1">
            <a:lumMod val="65000"/>
            <a:lumOff val="35000"/>
          </a:schemeClr>
        </a:buClr>
        <a:buSzPct val="80000"/>
        <a:buFont typeface="Arial" pitchFamily="34" charset="0"/>
        <a:buChar char="•"/>
        <a:defRPr sz="1200" kern="1200">
          <a:solidFill>
            <a:schemeClr val="tx1"/>
          </a:solidFill>
          <a:latin typeface="+mn-lt"/>
          <a:ea typeface="+mn-ea"/>
          <a:cs typeface="+mn-cs"/>
        </a:defRPr>
      </a:lvl3pPr>
      <a:lvl4pPr marL="720282" indent="-137197" algn="l" defTabSz="685983" rtl="0" eaLnBrk="1" latinLnBrk="0" hangingPunct="1">
        <a:lnSpc>
          <a:spcPct val="90000"/>
        </a:lnSpc>
        <a:spcBef>
          <a:spcPts val="450"/>
        </a:spcBef>
        <a:buClr>
          <a:schemeClr val="tx1">
            <a:lumMod val="65000"/>
            <a:lumOff val="35000"/>
          </a:schemeClr>
        </a:buClr>
        <a:buSzPct val="80000"/>
        <a:buFont typeface="Arial" pitchFamily="34" charset="0"/>
        <a:buChar char="•"/>
        <a:defRPr sz="1050" kern="1200">
          <a:solidFill>
            <a:schemeClr val="tx1"/>
          </a:solidFill>
          <a:latin typeface="+mn-lt"/>
          <a:ea typeface="+mn-ea"/>
          <a:cs typeface="+mn-cs"/>
        </a:defRPr>
      </a:lvl4pPr>
      <a:lvl5pPr marL="823179" indent="-102897" algn="l" defTabSz="685983" rtl="0" eaLnBrk="1" latinLnBrk="0" hangingPunct="1">
        <a:lnSpc>
          <a:spcPct val="90000"/>
        </a:lnSpc>
        <a:spcBef>
          <a:spcPts val="450"/>
        </a:spcBef>
        <a:buClr>
          <a:schemeClr val="tx1">
            <a:lumMod val="65000"/>
            <a:lumOff val="35000"/>
          </a:schemeClr>
        </a:buClr>
        <a:buSzPct val="80000"/>
        <a:buFont typeface="Arial" pitchFamily="34" charset="0"/>
        <a:buChar char="•"/>
        <a:defRPr sz="1050" kern="1200">
          <a:solidFill>
            <a:schemeClr val="tx1"/>
          </a:solidFill>
          <a:latin typeface="+mn-lt"/>
          <a:ea typeface="+mn-ea"/>
          <a:cs typeface="+mn-cs"/>
        </a:defRPr>
      </a:lvl5pPr>
      <a:lvl6pPr marL="926077" indent="-102897" algn="l" defTabSz="685983" rtl="0" eaLnBrk="1" latinLnBrk="0" hangingPunct="1">
        <a:spcBef>
          <a:spcPts val="450"/>
        </a:spcBef>
        <a:buSzPct val="80000"/>
        <a:buFont typeface="Arial" pitchFamily="34" charset="0"/>
        <a:buChar char="•"/>
        <a:defRPr sz="1050" kern="1200">
          <a:solidFill>
            <a:schemeClr val="tx1">
              <a:lumMod val="65000"/>
              <a:lumOff val="35000"/>
            </a:schemeClr>
          </a:solidFill>
          <a:latin typeface="+mn-lt"/>
          <a:ea typeface="+mn-ea"/>
          <a:cs typeface="+mn-cs"/>
        </a:defRPr>
      </a:lvl6pPr>
      <a:lvl7pPr marL="1028974" indent="-102897" algn="l" defTabSz="685983" rtl="0" eaLnBrk="1" latinLnBrk="0" hangingPunct="1">
        <a:spcBef>
          <a:spcPts val="450"/>
        </a:spcBef>
        <a:buSzPct val="80000"/>
        <a:buFont typeface="Arial" pitchFamily="34" charset="0"/>
        <a:buChar char="•"/>
        <a:defRPr sz="1050" kern="1200">
          <a:solidFill>
            <a:schemeClr val="tx1">
              <a:lumMod val="65000"/>
              <a:lumOff val="35000"/>
            </a:schemeClr>
          </a:solidFill>
          <a:latin typeface="+mn-lt"/>
          <a:ea typeface="+mn-ea"/>
          <a:cs typeface="+mn-cs"/>
        </a:defRPr>
      </a:lvl7pPr>
      <a:lvl8pPr marL="1131872" indent="-102897" algn="l" defTabSz="685983" rtl="0" eaLnBrk="1" latinLnBrk="0" hangingPunct="1">
        <a:spcBef>
          <a:spcPts val="450"/>
        </a:spcBef>
        <a:buSzPct val="80000"/>
        <a:buFont typeface="Arial" pitchFamily="34" charset="0"/>
        <a:buChar char="•"/>
        <a:defRPr sz="1050" kern="1200">
          <a:solidFill>
            <a:schemeClr val="tx1">
              <a:lumMod val="65000"/>
              <a:lumOff val="35000"/>
            </a:schemeClr>
          </a:solidFill>
          <a:latin typeface="+mn-lt"/>
          <a:ea typeface="+mn-ea"/>
          <a:cs typeface="+mn-cs"/>
        </a:defRPr>
      </a:lvl8pPr>
      <a:lvl9pPr marL="1234769" indent="-102897" algn="l" defTabSz="685983" rtl="0" eaLnBrk="1" latinLnBrk="0" hangingPunct="1">
        <a:spcBef>
          <a:spcPts val="450"/>
        </a:spcBef>
        <a:buSzPct val="80000"/>
        <a:buFont typeface="Arial" pitchFamily="34" charset="0"/>
        <a:buChar char="•"/>
        <a:defRPr sz="1050" kern="1200">
          <a:solidFill>
            <a:schemeClr val="tx1">
              <a:lumMod val="65000"/>
              <a:lumOff val="35000"/>
            </a:schemeClr>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1.xml"/><Relationship Id="rId7" Type="http://schemas.openxmlformats.org/officeDocument/2006/relationships/diagramColors" Target="../diagrams/colors1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mailto:halapyh@smh.ca" TargetMode="External"/><Relationship Id="rId2" Type="http://schemas.openxmlformats.org/officeDocument/2006/relationships/hyperlink" Target="mailto:awm.lee@utoronto.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91E10F-6CFE-4308-BE78-668FC219B40A}"/>
              </a:ext>
            </a:extLst>
          </p:cNvPr>
          <p:cNvSpPr>
            <a:spLocks noGrp="1"/>
          </p:cNvSpPr>
          <p:nvPr>
            <p:ph type="ctrTitle"/>
          </p:nvPr>
        </p:nvSpPr>
        <p:spPr>
          <a:xfrm>
            <a:off x="398233" y="620688"/>
            <a:ext cx="7108590" cy="2520280"/>
          </a:xfrm>
        </p:spPr>
        <p:txBody>
          <a:bodyPr>
            <a:normAutofit/>
          </a:bodyPr>
          <a:lstStyle/>
          <a:p>
            <a:pPr>
              <a:lnSpc>
                <a:spcPct val="120000"/>
              </a:lnSpc>
              <a:spcBef>
                <a:spcPts val="2400"/>
              </a:spcBef>
            </a:pPr>
            <a:r>
              <a:rPr lang="en-CA" sz="3200" dirty="0"/>
              <a:t>A Collaborative Province-Wide Pharmacy Assessment Project –</a:t>
            </a:r>
            <a:br>
              <a:rPr lang="en-CA" sz="3200" dirty="0"/>
            </a:br>
            <a:r>
              <a:rPr lang="en-CA" sz="2800" dirty="0"/>
              <a:t>Ontario Pharmacy Patient Care Assessment Tool (OPPCAT)</a:t>
            </a:r>
          </a:p>
        </p:txBody>
      </p:sp>
      <p:sp>
        <p:nvSpPr>
          <p:cNvPr id="6" name="Subtitle 5">
            <a:extLst>
              <a:ext uri="{FF2B5EF4-FFF2-40B4-BE49-F238E27FC236}">
                <a16:creationId xmlns:a16="http://schemas.microsoft.com/office/drawing/2014/main" id="{C22B9D11-2A8F-46EE-A7BC-9E6090F83AB5}"/>
              </a:ext>
            </a:extLst>
          </p:cNvPr>
          <p:cNvSpPr>
            <a:spLocks noGrp="1"/>
          </p:cNvSpPr>
          <p:nvPr>
            <p:ph type="subTitle" idx="1"/>
          </p:nvPr>
        </p:nvSpPr>
        <p:spPr>
          <a:xfrm>
            <a:off x="415738" y="3789040"/>
            <a:ext cx="6624736" cy="1728192"/>
          </a:xfrm>
        </p:spPr>
        <p:txBody>
          <a:bodyPr>
            <a:noAutofit/>
          </a:bodyPr>
          <a:lstStyle/>
          <a:p>
            <a:r>
              <a:rPr lang="en-CA" sz="2000" b="1" dirty="0">
                <a:solidFill>
                  <a:schemeClr val="accent1"/>
                </a:solidFill>
              </a:rPr>
              <a:t>Annie Lee, Associate Professor, Teaching Stream</a:t>
            </a:r>
          </a:p>
          <a:p>
            <a:r>
              <a:rPr lang="en-CA" sz="2000" b="1" dirty="0">
                <a:solidFill>
                  <a:schemeClr val="accent1"/>
                </a:solidFill>
              </a:rPr>
              <a:t>Leslie Dan Faculty of Pharmacy, University of Toronto</a:t>
            </a:r>
          </a:p>
          <a:p>
            <a:endParaRPr lang="en-CA" sz="2000" b="1" dirty="0">
              <a:solidFill>
                <a:schemeClr val="accent1"/>
              </a:solidFill>
            </a:endParaRPr>
          </a:p>
          <a:p>
            <a:r>
              <a:rPr lang="en-CA" sz="2000" b="1" dirty="0">
                <a:solidFill>
                  <a:schemeClr val="accent1"/>
                </a:solidFill>
              </a:rPr>
              <a:t>Henry Halapy, Residency Coordinator, St. Michael’s Hospital &amp; Lecturer, Leslie Dan Faculty of Pharmacy, University of Toronto</a:t>
            </a:r>
          </a:p>
          <a:p>
            <a:endParaRPr lang="en-CA" sz="2000" b="1" dirty="0">
              <a:solidFill>
                <a:schemeClr val="accent1"/>
              </a:solidFill>
            </a:endParaRPr>
          </a:p>
        </p:txBody>
      </p:sp>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8D00CE9-A883-4F7B-9ECF-6349CEB8D755}"/>
              </a:ext>
            </a:extLst>
          </p:cNvPr>
          <p:cNvSpPr>
            <a:spLocks noGrp="1" noChangeArrowheads="1"/>
          </p:cNvSpPr>
          <p:nvPr>
            <p:ph type="title"/>
          </p:nvPr>
        </p:nvSpPr>
        <p:spPr>
          <a:xfrm>
            <a:off x="457200" y="476672"/>
            <a:ext cx="8229600" cy="835025"/>
          </a:xfrm>
        </p:spPr>
        <p:txBody>
          <a:bodyPr>
            <a:normAutofit fontScale="90000"/>
          </a:bodyPr>
          <a:lstStyle/>
          <a:p>
            <a:r>
              <a:rPr lang="en-US" altLang="en-US" sz="4000" dirty="0">
                <a:ea typeface="Arial Narrow Bold" panose="020B0706020202030204" pitchFamily="34" charset="0"/>
                <a:cs typeface="Arial Narrow Bold" panose="020B0706020202030204" pitchFamily="34" charset="0"/>
              </a:rPr>
              <a:t>Expected Level of Performance of Students</a:t>
            </a:r>
          </a:p>
        </p:txBody>
      </p:sp>
      <p:graphicFrame>
        <p:nvGraphicFramePr>
          <p:cNvPr id="2" name="Content Placeholder 1">
            <a:extLst>
              <a:ext uri="{FF2B5EF4-FFF2-40B4-BE49-F238E27FC236}">
                <a16:creationId xmlns:a16="http://schemas.microsoft.com/office/drawing/2014/main" id="{A3C7A7BC-1195-4C0D-8487-9827DC848C2C}"/>
              </a:ext>
            </a:extLst>
          </p:cNvPr>
          <p:cNvGraphicFramePr>
            <a:graphicFrameLocks noGrp="1"/>
          </p:cNvGraphicFramePr>
          <p:nvPr>
            <p:ph idx="1"/>
            <p:extLst>
              <p:ext uri="{D42A27DB-BD31-4B8C-83A1-F6EECF244321}">
                <p14:modId xmlns:p14="http://schemas.microsoft.com/office/powerpoint/2010/main" val="2150604813"/>
              </p:ext>
            </p:extLst>
          </p:nvPr>
        </p:nvGraphicFramePr>
        <p:xfrm>
          <a:off x="457200" y="1484313"/>
          <a:ext cx="8435975"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547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0A3BABF-B323-4E1E-9761-7D7210D2BE79}"/>
              </a:ext>
            </a:extLst>
          </p:cNvPr>
          <p:cNvSpPr>
            <a:spLocks noGrp="1" noChangeArrowheads="1"/>
          </p:cNvSpPr>
          <p:nvPr>
            <p:ph type="title"/>
          </p:nvPr>
        </p:nvSpPr>
        <p:spPr>
          <a:xfrm>
            <a:off x="260350" y="188640"/>
            <a:ext cx="8883650" cy="1512167"/>
          </a:xfrm>
        </p:spPr>
        <p:txBody>
          <a:bodyPr>
            <a:normAutofit/>
          </a:bodyPr>
          <a:lstStyle/>
          <a:p>
            <a:pPr>
              <a:lnSpc>
                <a:spcPct val="100000"/>
              </a:lnSpc>
              <a:spcBef>
                <a:spcPts val="1800"/>
              </a:spcBef>
              <a:spcAft>
                <a:spcPts val="1800"/>
              </a:spcAft>
            </a:pPr>
            <a:r>
              <a:rPr lang="en-US" altLang="en-US" sz="3600" dirty="0"/>
              <a:t>University of Waterloo - </a:t>
            </a:r>
            <a:br>
              <a:rPr lang="en-US" altLang="en-US" sz="3600" dirty="0"/>
            </a:br>
            <a:r>
              <a:rPr lang="en-US" altLang="en-US" sz="3600" dirty="0"/>
              <a:t>PharmD Experiential Learning</a:t>
            </a:r>
          </a:p>
        </p:txBody>
      </p:sp>
      <p:sp>
        <p:nvSpPr>
          <p:cNvPr id="3" name="Content Placeholder 2">
            <a:extLst>
              <a:ext uri="{FF2B5EF4-FFF2-40B4-BE49-F238E27FC236}">
                <a16:creationId xmlns:a16="http://schemas.microsoft.com/office/drawing/2014/main" id="{4A6BCF10-DC12-4087-88F6-D082ABB21078}"/>
              </a:ext>
            </a:extLst>
          </p:cNvPr>
          <p:cNvSpPr>
            <a:spLocks noGrp="1"/>
          </p:cNvSpPr>
          <p:nvPr>
            <p:ph idx="1"/>
          </p:nvPr>
        </p:nvSpPr>
        <p:spPr>
          <a:xfrm>
            <a:off x="457200" y="1793875"/>
            <a:ext cx="8229600" cy="3232150"/>
          </a:xfrm>
        </p:spPr>
        <p:txBody>
          <a:bodyPr/>
          <a:lstStyle/>
          <a:p>
            <a:pPr>
              <a:spcAft>
                <a:spcPts val="0"/>
              </a:spcAft>
              <a:buFont typeface="Arial"/>
              <a:buChar char="•"/>
              <a:defRPr/>
            </a:pPr>
            <a:endParaRPr lang="en-US" dirty="0"/>
          </a:p>
          <a:p>
            <a:pPr marL="457189" lvl="1" indent="0">
              <a:spcAft>
                <a:spcPts val="0"/>
              </a:spcAft>
              <a:buFont typeface="Wingdings" panose="05000000000000000000" pitchFamily="2" charset="2"/>
              <a:buNone/>
              <a:defRPr/>
            </a:pPr>
            <a:endParaRPr lang="en-US" dirty="0">
              <a:ea typeface="+mn-ea"/>
            </a:endParaRPr>
          </a:p>
        </p:txBody>
      </p:sp>
      <p:sp>
        <p:nvSpPr>
          <p:cNvPr id="4" name="Rectangle 3">
            <a:extLst>
              <a:ext uri="{FF2B5EF4-FFF2-40B4-BE49-F238E27FC236}">
                <a16:creationId xmlns:a16="http://schemas.microsoft.com/office/drawing/2014/main" id="{23FED49B-3AFF-4D1D-8EDF-64B0012A0BD2}"/>
              </a:ext>
            </a:extLst>
          </p:cNvPr>
          <p:cNvSpPr/>
          <p:nvPr/>
        </p:nvSpPr>
        <p:spPr>
          <a:xfrm>
            <a:off x="350837" y="1484784"/>
            <a:ext cx="8442325" cy="5199883"/>
          </a:xfrm>
          <a:prstGeom prst="rect">
            <a:avLst/>
          </a:prstGeom>
        </p:spPr>
        <p:txBody>
          <a:bodyPr lIns="91438" tIns="45719" rIns="91438" bIns="45719">
            <a:spAutoFit/>
          </a:bodyPr>
          <a:lstStyle/>
          <a:p>
            <a:pPr>
              <a:spcBef>
                <a:spcPct val="20000"/>
              </a:spcBef>
              <a:defRPr/>
            </a:pPr>
            <a:endParaRPr lang="en-US" b="1" dirty="0">
              <a:solidFill>
                <a:prstClr val="black"/>
              </a:solidFill>
              <a:latin typeface="Georgia" panose="02040502050405020303" pitchFamily="18" charset="0"/>
              <a:ea typeface="ＭＳ Ｐゴシック" charset="-128"/>
            </a:endParaRPr>
          </a:p>
          <a:p>
            <a:pPr>
              <a:spcBef>
                <a:spcPct val="20000"/>
              </a:spcBef>
              <a:defRPr/>
            </a:pPr>
            <a:r>
              <a:rPr lang="en-US" sz="2800" dirty="0">
                <a:solidFill>
                  <a:prstClr val="black"/>
                </a:solidFill>
                <a:ea typeface="ＭＳ Ｐゴシック" charset="-128"/>
              </a:rPr>
              <a:t>Patient Care Rotations in a “Community of Practice”</a:t>
            </a:r>
          </a:p>
          <a:p>
            <a:pPr marL="457200" indent="-457200" algn="ctr">
              <a:spcBef>
                <a:spcPts val="1800"/>
              </a:spcBef>
              <a:buFont typeface="Arial" panose="020B0604020202020204" pitchFamily="34" charset="0"/>
              <a:buChar char="•"/>
              <a:defRPr/>
            </a:pPr>
            <a:r>
              <a:rPr lang="en-US" sz="2800" dirty="0">
                <a:solidFill>
                  <a:prstClr val="black"/>
                </a:solidFill>
                <a:ea typeface="ＭＳ Ｐゴシック" charset="-128"/>
              </a:rPr>
              <a:t>3 x 8 week direct patient care rotations in 4</a:t>
            </a:r>
            <a:r>
              <a:rPr lang="en-US" sz="2800" baseline="30000" dirty="0">
                <a:solidFill>
                  <a:prstClr val="black"/>
                </a:solidFill>
                <a:ea typeface="ＭＳ Ｐゴシック" charset="-128"/>
              </a:rPr>
              <a:t>th</a:t>
            </a:r>
            <a:r>
              <a:rPr lang="en-US" sz="2800" dirty="0">
                <a:solidFill>
                  <a:prstClr val="black"/>
                </a:solidFill>
                <a:ea typeface="ＭＳ Ｐゴシック" charset="-128"/>
              </a:rPr>
              <a:t> year of program (in 14 regions throughout Ontario)</a:t>
            </a:r>
          </a:p>
          <a:p>
            <a:pPr marL="457200" indent="-457200">
              <a:spcBef>
                <a:spcPts val="1800"/>
              </a:spcBef>
              <a:buFont typeface="Arial" panose="020B0604020202020204" pitchFamily="34" charset="0"/>
              <a:buChar char="•"/>
              <a:defRPr/>
            </a:pPr>
            <a:r>
              <a:rPr lang="en-US" sz="2800" dirty="0">
                <a:solidFill>
                  <a:prstClr val="black"/>
                </a:solidFill>
                <a:ea typeface="ＭＳ Ｐゴシック" charset="-128"/>
              </a:rPr>
              <a:t>Week 4 Mid-point – student self-assessment and preceptor assessment</a:t>
            </a:r>
          </a:p>
          <a:p>
            <a:pPr marL="457200" indent="-457200">
              <a:spcBef>
                <a:spcPts val="1800"/>
              </a:spcBef>
              <a:buFont typeface="Arial" panose="020B0604020202020204" pitchFamily="34" charset="0"/>
              <a:buChar char="•"/>
              <a:defRPr/>
            </a:pPr>
            <a:r>
              <a:rPr lang="en-US" sz="2800" dirty="0">
                <a:solidFill>
                  <a:prstClr val="black"/>
                </a:solidFill>
                <a:ea typeface="ＭＳ Ｐゴシック" charset="-128"/>
              </a:rPr>
              <a:t>Week 8  Final – student self-assessment and preceptor assessment</a:t>
            </a:r>
          </a:p>
          <a:p>
            <a:pPr marL="457200" indent="-457200">
              <a:spcBef>
                <a:spcPts val="1800"/>
              </a:spcBef>
              <a:buFont typeface="Arial" panose="020B0604020202020204" pitchFamily="34" charset="0"/>
              <a:buChar char="•"/>
              <a:defRPr/>
            </a:pPr>
            <a:r>
              <a:rPr lang="en-US" sz="2800" dirty="0">
                <a:solidFill>
                  <a:prstClr val="black"/>
                </a:solidFill>
                <a:ea typeface="ＭＳ Ｐゴシック" charset="-128"/>
              </a:rPr>
              <a:t>Rotations are individually graded</a:t>
            </a:r>
          </a:p>
          <a:p>
            <a:pPr marL="342892" indent="-342892">
              <a:spcBef>
                <a:spcPct val="20000"/>
              </a:spcBef>
              <a:buFont typeface="Arial" pitchFamily="34" charset="0"/>
              <a:buChar char="•"/>
              <a:defRPr/>
            </a:pPr>
            <a:endParaRPr lang="en-US" sz="2025" dirty="0">
              <a:solidFill>
                <a:prstClr val="black"/>
              </a:solidFill>
              <a:latin typeface="Arial"/>
              <a:ea typeface="ＭＳ Ｐゴシック" charset="-128"/>
            </a:endParaRPr>
          </a:p>
        </p:txBody>
      </p:sp>
    </p:spTree>
    <p:extLst>
      <p:ext uri="{BB962C8B-B14F-4D97-AF65-F5344CB8AC3E}">
        <p14:creationId xmlns:p14="http://schemas.microsoft.com/office/powerpoint/2010/main" val="247847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5563D71A-1F71-4B89-986E-DBB8D760A8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525" y="1247775"/>
            <a:ext cx="781685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48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1BE766D-6874-41F3-8121-606A1C48D6CC}"/>
              </a:ext>
            </a:extLst>
          </p:cNvPr>
          <p:cNvSpPr>
            <a:spLocks noGrp="1" noChangeArrowheads="1"/>
          </p:cNvSpPr>
          <p:nvPr>
            <p:ph type="title"/>
          </p:nvPr>
        </p:nvSpPr>
        <p:spPr>
          <a:xfrm>
            <a:off x="457200" y="457200"/>
            <a:ext cx="8229600" cy="884238"/>
          </a:xfrm>
        </p:spPr>
        <p:txBody>
          <a:bodyPr/>
          <a:lstStyle/>
          <a:p>
            <a:r>
              <a:rPr lang="en-CA" altLang="en-US" sz="4000" dirty="0"/>
              <a:t>Ontario College of Pharmacists</a:t>
            </a:r>
          </a:p>
        </p:txBody>
      </p:sp>
      <p:sp>
        <p:nvSpPr>
          <p:cNvPr id="34819" name="Content Placeholder 2">
            <a:extLst>
              <a:ext uri="{FF2B5EF4-FFF2-40B4-BE49-F238E27FC236}">
                <a16:creationId xmlns:a16="http://schemas.microsoft.com/office/drawing/2014/main" id="{2496768F-D2CD-43BB-9FFD-411C6CB10681}"/>
              </a:ext>
            </a:extLst>
          </p:cNvPr>
          <p:cNvSpPr>
            <a:spLocks noGrp="1" noChangeArrowheads="1"/>
          </p:cNvSpPr>
          <p:nvPr>
            <p:ph idx="1"/>
          </p:nvPr>
        </p:nvSpPr>
        <p:spPr>
          <a:xfrm>
            <a:off x="323850" y="1628775"/>
            <a:ext cx="8496300" cy="4525963"/>
          </a:xfrm>
        </p:spPr>
        <p:txBody>
          <a:bodyPr>
            <a:normAutofit/>
          </a:bodyPr>
          <a:lstStyle/>
          <a:p>
            <a:r>
              <a:rPr lang="en-US" altLang="en-US" sz="2800" dirty="0"/>
              <a:t>In 2017, new model of assessment: Practice Assessment of Competence at Entry (PACE)</a:t>
            </a:r>
            <a:endParaRPr lang="en-CA" altLang="en-US" sz="2800" dirty="0"/>
          </a:p>
          <a:p>
            <a:r>
              <a:rPr lang="en-CA" altLang="en-US" sz="2800" dirty="0"/>
              <a:t>PACE is </a:t>
            </a:r>
            <a:r>
              <a:rPr lang="en-CA" altLang="en-US" sz="2800" b="1" dirty="0">
                <a:solidFill>
                  <a:srgbClr val="FF0000"/>
                </a:solidFill>
              </a:rPr>
              <a:t>assessment first </a:t>
            </a:r>
            <a:r>
              <a:rPr lang="en-CA" altLang="en-US" sz="2800" b="1" dirty="0"/>
              <a:t>then, if needed, individualized self-directed development with a coach </a:t>
            </a:r>
            <a:r>
              <a:rPr lang="en-CA" altLang="en-US" sz="2800" dirty="0"/>
              <a:t>to address any identified areas of performance under key competencies</a:t>
            </a:r>
          </a:p>
          <a:p>
            <a:r>
              <a:rPr lang="en-CA" altLang="en-US" sz="2800" dirty="0"/>
              <a:t>Pass/fail decisions to be made according to a set cut score</a:t>
            </a:r>
          </a:p>
          <a:p>
            <a:pPr lvl="2"/>
            <a:r>
              <a:rPr lang="en-CA" altLang="en-US" sz="2800" dirty="0"/>
              <a:t>Determine readiness for practice vs need for further development</a:t>
            </a:r>
          </a:p>
          <a:p>
            <a:endParaRPr lang="en-US" altLang="en-US" sz="2400" dirty="0"/>
          </a:p>
          <a:p>
            <a:endParaRPr lang="en-CA" altLang="en-US" dirty="0"/>
          </a:p>
          <a:p>
            <a:endParaRPr lang="en-CA" altLang="en-US" dirty="0"/>
          </a:p>
          <a:p>
            <a:endParaRPr lang="en-CA" altLang="en-US" dirty="0"/>
          </a:p>
          <a:p>
            <a:endParaRPr lang="en-CA" altLang="en-US" dirty="0"/>
          </a:p>
          <a:p>
            <a:endParaRPr lang="en-CA" altLang="en-US" dirty="0"/>
          </a:p>
        </p:txBody>
      </p:sp>
    </p:spTree>
    <p:extLst>
      <p:ext uri="{BB962C8B-B14F-4D97-AF65-F5344CB8AC3E}">
        <p14:creationId xmlns:p14="http://schemas.microsoft.com/office/powerpoint/2010/main" val="167309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CA3C6507-A7A2-45DF-9BCE-090B0C3AB3F8}"/>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68313" y="836613"/>
            <a:ext cx="8207375" cy="4878387"/>
          </a:xfrm>
          <a:noFill/>
        </p:spPr>
      </p:pic>
      <p:sp>
        <p:nvSpPr>
          <p:cNvPr id="2" name="TextBox 1">
            <a:extLst>
              <a:ext uri="{FF2B5EF4-FFF2-40B4-BE49-F238E27FC236}">
                <a16:creationId xmlns:a16="http://schemas.microsoft.com/office/drawing/2014/main" id="{782EF3E3-5526-428A-85F0-F2D19DA7A845}"/>
              </a:ext>
            </a:extLst>
          </p:cNvPr>
          <p:cNvSpPr txBox="1"/>
          <p:nvPr/>
        </p:nvSpPr>
        <p:spPr>
          <a:xfrm>
            <a:off x="611560" y="2813374"/>
            <a:ext cx="1152128" cy="369332"/>
          </a:xfrm>
          <a:prstGeom prst="rect">
            <a:avLst/>
          </a:prstGeom>
          <a:noFill/>
          <a:ln w="12700">
            <a:solidFill>
              <a:schemeClr val="bg2"/>
            </a:solidFill>
          </a:ln>
        </p:spPr>
        <p:txBody>
          <a:bodyPr wrap="square" rtlCol="0" anchor="ctr" anchorCtr="1">
            <a:spAutoFit/>
          </a:bodyPr>
          <a:lstStyle/>
          <a:p>
            <a:r>
              <a:rPr lang="en-CA" dirty="0"/>
              <a:t>1 week</a:t>
            </a:r>
          </a:p>
        </p:txBody>
      </p:sp>
      <p:sp>
        <p:nvSpPr>
          <p:cNvPr id="3" name="TextBox 2">
            <a:extLst>
              <a:ext uri="{FF2B5EF4-FFF2-40B4-BE49-F238E27FC236}">
                <a16:creationId xmlns:a16="http://schemas.microsoft.com/office/drawing/2014/main" id="{124A5FF9-A9A7-48DD-9EDE-10D997DCCA95}"/>
              </a:ext>
            </a:extLst>
          </p:cNvPr>
          <p:cNvSpPr txBox="1"/>
          <p:nvPr/>
        </p:nvSpPr>
        <p:spPr>
          <a:xfrm>
            <a:off x="2699792" y="2813374"/>
            <a:ext cx="1296144" cy="369332"/>
          </a:xfrm>
          <a:prstGeom prst="rect">
            <a:avLst/>
          </a:prstGeom>
          <a:noFill/>
          <a:ln w="12700">
            <a:solidFill>
              <a:schemeClr val="bg2"/>
            </a:solidFill>
          </a:ln>
        </p:spPr>
        <p:txBody>
          <a:bodyPr wrap="square" rtlCol="0" anchor="ctr" anchorCtr="1">
            <a:spAutoFit/>
          </a:bodyPr>
          <a:lstStyle/>
          <a:p>
            <a:r>
              <a:rPr lang="en-CA" dirty="0"/>
              <a:t>2-3 weeks</a:t>
            </a:r>
          </a:p>
        </p:txBody>
      </p:sp>
    </p:spTree>
    <p:extLst>
      <p:ext uri="{BB962C8B-B14F-4D97-AF65-F5344CB8AC3E}">
        <p14:creationId xmlns:p14="http://schemas.microsoft.com/office/powerpoint/2010/main" val="35220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Pharmacy Residency Programs are …</a:t>
            </a:r>
          </a:p>
        </p:txBody>
      </p:sp>
      <p:sp>
        <p:nvSpPr>
          <p:cNvPr id="3" name="Content Placeholder 2"/>
          <p:cNvSpPr>
            <a:spLocks noGrp="1"/>
          </p:cNvSpPr>
          <p:nvPr>
            <p:ph idx="1"/>
          </p:nvPr>
        </p:nvSpPr>
        <p:spPr>
          <a:xfrm>
            <a:off x="799116" y="1916832"/>
            <a:ext cx="6869227" cy="4191000"/>
          </a:xfrm>
        </p:spPr>
        <p:txBody>
          <a:bodyPr>
            <a:noAutofit/>
          </a:bodyPr>
          <a:lstStyle/>
          <a:p>
            <a:r>
              <a:rPr lang="en-US" sz="2800" dirty="0"/>
              <a:t>1 year post-graduate programs done after completion of entry-to-practice degree</a:t>
            </a:r>
          </a:p>
          <a:p>
            <a:r>
              <a:rPr lang="en-US" sz="2800" dirty="0"/>
              <a:t>Focused on developing clinical practice, leadership, and project skills</a:t>
            </a:r>
          </a:p>
          <a:p>
            <a:r>
              <a:rPr lang="en-US" sz="2800" dirty="0"/>
              <a:t>Typically in hospital setting, but can be in other settings</a:t>
            </a:r>
          </a:p>
        </p:txBody>
      </p:sp>
    </p:spTree>
    <p:extLst>
      <p:ext uri="{BB962C8B-B14F-4D97-AF65-F5344CB8AC3E}">
        <p14:creationId xmlns:p14="http://schemas.microsoft.com/office/powerpoint/2010/main" val="418791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F3AED84-79BE-44EF-A369-019A4EF2C735}"/>
              </a:ext>
            </a:extLst>
          </p:cNvPr>
          <p:cNvSpPr>
            <a:spLocks noGrp="1" noChangeArrowheads="1"/>
          </p:cNvSpPr>
          <p:nvPr>
            <p:ph type="title"/>
          </p:nvPr>
        </p:nvSpPr>
        <p:spPr>
          <a:xfrm>
            <a:off x="323528" y="153144"/>
            <a:ext cx="8229600" cy="1371600"/>
          </a:xfrm>
        </p:spPr>
        <p:txBody>
          <a:bodyPr>
            <a:normAutofit/>
          </a:bodyPr>
          <a:lstStyle/>
          <a:p>
            <a:r>
              <a:rPr lang="en-CA" altLang="en-US" sz="3600" dirty="0"/>
              <a:t>Residency Adaptation of OPPCAT</a:t>
            </a:r>
          </a:p>
        </p:txBody>
      </p:sp>
      <p:graphicFrame>
        <p:nvGraphicFramePr>
          <p:cNvPr id="3" name="Content Placeholder 2">
            <a:extLst>
              <a:ext uri="{FF2B5EF4-FFF2-40B4-BE49-F238E27FC236}">
                <a16:creationId xmlns:a16="http://schemas.microsoft.com/office/drawing/2014/main" id="{1B91F34A-F912-4CF7-AB51-9564DE434B2F}"/>
              </a:ext>
            </a:extLst>
          </p:cNvPr>
          <p:cNvGraphicFramePr>
            <a:graphicFrameLocks noGrp="1"/>
          </p:cNvGraphicFramePr>
          <p:nvPr>
            <p:ph idx="1"/>
            <p:extLst>
              <p:ext uri="{D42A27DB-BD31-4B8C-83A1-F6EECF244321}">
                <p14:modId xmlns:p14="http://schemas.microsoft.com/office/powerpoint/2010/main" val="2140299994"/>
              </p:ext>
            </p:extLst>
          </p:nvPr>
        </p:nvGraphicFramePr>
        <p:xfrm>
          <a:off x="457200" y="198884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432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26C8AEF-B3D3-49E4-8310-A99DF727813F}"/>
              </a:ext>
            </a:extLst>
          </p:cNvPr>
          <p:cNvSpPr>
            <a:spLocks noGrp="1" noChangeArrowheads="1"/>
          </p:cNvSpPr>
          <p:nvPr>
            <p:ph type="title"/>
          </p:nvPr>
        </p:nvSpPr>
        <p:spPr>
          <a:xfrm>
            <a:off x="423863" y="511175"/>
            <a:ext cx="8229600" cy="781050"/>
          </a:xfrm>
        </p:spPr>
        <p:txBody>
          <a:bodyPr/>
          <a:lstStyle/>
          <a:p>
            <a:r>
              <a:rPr lang="en-CA" altLang="en-US" sz="4000" dirty="0"/>
              <a:t>OPPCAT Tool</a:t>
            </a:r>
          </a:p>
        </p:txBody>
      </p:sp>
      <p:graphicFrame>
        <p:nvGraphicFramePr>
          <p:cNvPr id="2" name="Content Placeholder 1">
            <a:extLst>
              <a:ext uri="{FF2B5EF4-FFF2-40B4-BE49-F238E27FC236}">
                <a16:creationId xmlns:a16="http://schemas.microsoft.com/office/drawing/2014/main" id="{AB615696-E94F-44C1-842D-A6F0BFD860F5}"/>
              </a:ext>
            </a:extLst>
          </p:cNvPr>
          <p:cNvGraphicFramePr>
            <a:graphicFrameLocks noGrp="1"/>
          </p:cNvGraphicFramePr>
          <p:nvPr>
            <p:ph idx="1"/>
          </p:nvPr>
        </p:nvGraphicFramePr>
        <p:xfrm>
          <a:off x="424239" y="1674386"/>
          <a:ext cx="8229600" cy="1720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060" name="TextBox 2">
            <a:extLst>
              <a:ext uri="{FF2B5EF4-FFF2-40B4-BE49-F238E27FC236}">
                <a16:creationId xmlns:a16="http://schemas.microsoft.com/office/drawing/2014/main" id="{A565AA65-A326-466D-9B46-55F6678F2ABD}"/>
              </a:ext>
            </a:extLst>
          </p:cNvPr>
          <p:cNvSpPr txBox="1">
            <a:spLocks noChangeArrowheads="1"/>
          </p:cNvSpPr>
          <p:nvPr/>
        </p:nvSpPr>
        <p:spPr bwMode="auto">
          <a:xfrm>
            <a:off x="3563813" y="1325563"/>
            <a:ext cx="20883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CA" altLang="en-US" sz="2800" b="1" dirty="0"/>
              <a:t>Standards</a:t>
            </a:r>
          </a:p>
        </p:txBody>
      </p:sp>
      <p:graphicFrame>
        <p:nvGraphicFramePr>
          <p:cNvPr id="9" name="Diagram 8">
            <a:extLst>
              <a:ext uri="{FF2B5EF4-FFF2-40B4-BE49-F238E27FC236}">
                <a16:creationId xmlns:a16="http://schemas.microsoft.com/office/drawing/2014/main" id="{3183D41A-E4C2-4DC9-9B8C-6E7EAECF0860}"/>
              </a:ext>
            </a:extLst>
          </p:cNvPr>
          <p:cNvGraphicFramePr/>
          <p:nvPr/>
        </p:nvGraphicFramePr>
        <p:xfrm>
          <a:off x="720621" y="4005064"/>
          <a:ext cx="7931224" cy="2592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5062" name="TextBox 9">
            <a:extLst>
              <a:ext uri="{FF2B5EF4-FFF2-40B4-BE49-F238E27FC236}">
                <a16:creationId xmlns:a16="http://schemas.microsoft.com/office/drawing/2014/main" id="{3993171C-ED30-4B83-8C97-B9C58BDC54B9}"/>
              </a:ext>
            </a:extLst>
          </p:cNvPr>
          <p:cNvSpPr txBox="1">
            <a:spLocks noChangeArrowheads="1"/>
          </p:cNvSpPr>
          <p:nvPr/>
        </p:nvSpPr>
        <p:spPr bwMode="auto">
          <a:xfrm>
            <a:off x="3635896" y="3395663"/>
            <a:ext cx="2266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CA" altLang="en-US" sz="2800" b="1" dirty="0"/>
              <a:t>Framework</a:t>
            </a:r>
          </a:p>
        </p:txBody>
      </p:sp>
    </p:spTree>
    <p:extLst>
      <p:ext uri="{BB962C8B-B14F-4D97-AF65-F5344CB8AC3E}">
        <p14:creationId xmlns:p14="http://schemas.microsoft.com/office/powerpoint/2010/main" val="243369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B157E0B-579D-4BE7-8A5E-4F65050417F6}"/>
              </a:ext>
            </a:extLst>
          </p:cNvPr>
          <p:cNvSpPr>
            <a:spLocks noGrp="1" noChangeArrowheads="1"/>
          </p:cNvSpPr>
          <p:nvPr>
            <p:ph type="title"/>
          </p:nvPr>
        </p:nvSpPr>
        <p:spPr>
          <a:xfrm>
            <a:off x="468313" y="333375"/>
            <a:ext cx="8229600" cy="1371600"/>
          </a:xfrm>
        </p:spPr>
        <p:txBody>
          <a:bodyPr/>
          <a:lstStyle/>
          <a:p>
            <a:pPr algn="ctr"/>
            <a:r>
              <a:rPr lang="en-CA" altLang="en-US" sz="4000" dirty="0"/>
              <a:t>OPPCAT</a:t>
            </a:r>
            <a:br>
              <a:rPr lang="en-CA" altLang="en-US" sz="4000" dirty="0"/>
            </a:br>
            <a:r>
              <a:rPr lang="en-CA" altLang="en-US" sz="4000" dirty="0"/>
              <a:t>5 Domains and 20 Elements</a:t>
            </a:r>
          </a:p>
        </p:txBody>
      </p:sp>
      <p:graphicFrame>
        <p:nvGraphicFramePr>
          <p:cNvPr id="4" name="Content Placeholder 3">
            <a:extLst>
              <a:ext uri="{FF2B5EF4-FFF2-40B4-BE49-F238E27FC236}">
                <a16:creationId xmlns:a16="http://schemas.microsoft.com/office/drawing/2014/main" id="{E0DD63F1-7CC8-42BB-8FC5-72C4A0DCDE11}"/>
              </a:ext>
            </a:extLst>
          </p:cNvPr>
          <p:cNvGraphicFramePr>
            <a:graphicFrameLocks noGrp="1"/>
          </p:cNvGraphicFramePr>
          <p:nvPr>
            <p:ph idx="1"/>
          </p:nvPr>
        </p:nvGraphicFramePr>
        <p:xfrm>
          <a:off x="1156792" y="1988840"/>
          <a:ext cx="685110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405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9CB95D86-1886-4AFA-B249-BAC192907946}"/>
              </a:ext>
            </a:extLst>
          </p:cNvPr>
          <p:cNvPicPr>
            <a:picLocks noChangeAspect="1"/>
          </p:cNvPicPr>
          <p:nvPr/>
        </p:nvPicPr>
        <p:blipFill>
          <a:blip r:embed="rId4" cstate="print">
            <a:extLst>
              <a:ext uri="{28A0092B-C50C-407E-A947-70E740481C1C}">
                <a14:useLocalDpi xmlns:a14="http://schemas.microsoft.com/office/drawing/2010/main" val="0"/>
              </a:ext>
            </a:extLst>
          </a:blip>
          <a:srcRect l="3578" t="2480" r="1237" b="8177"/>
          <a:stretch>
            <a:fillRect/>
          </a:stretch>
        </p:blipFill>
        <p:spPr bwMode="auto">
          <a:xfrm>
            <a:off x="468313" y="350838"/>
            <a:ext cx="82804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039AA99B-B3E8-459E-84E0-BC4BED7D17A7}"/>
              </a:ext>
            </a:extLst>
          </p:cNvPr>
          <p:cNvSpPr>
            <a:spLocks noChangeArrowheads="1"/>
          </p:cNvSpPr>
          <p:nvPr/>
        </p:nvSpPr>
        <p:spPr bwMode="auto">
          <a:xfrm>
            <a:off x="539750" y="765175"/>
            <a:ext cx="1008063" cy="43338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dirty="0">
              <a:ea typeface="MS PGothic" panose="020B0600070205080204" pitchFamily="34" charset="-128"/>
              <a:cs typeface="Arial Narrow Bold" panose="020B0706020202030204" pitchFamily="34" charset="0"/>
            </a:endParaRPr>
          </a:p>
        </p:txBody>
      </p:sp>
      <p:sp>
        <p:nvSpPr>
          <p:cNvPr id="7" name="Oval 6">
            <a:extLst>
              <a:ext uri="{FF2B5EF4-FFF2-40B4-BE49-F238E27FC236}">
                <a16:creationId xmlns:a16="http://schemas.microsoft.com/office/drawing/2014/main" id="{19A06BD6-215F-4C44-AACC-5A15251B67C6}"/>
              </a:ext>
            </a:extLst>
          </p:cNvPr>
          <p:cNvSpPr>
            <a:spLocks noChangeArrowheads="1"/>
          </p:cNvSpPr>
          <p:nvPr/>
        </p:nvSpPr>
        <p:spPr bwMode="auto">
          <a:xfrm>
            <a:off x="468313" y="2520950"/>
            <a:ext cx="1004887" cy="54768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dirty="0">
              <a:ea typeface="MS PGothic" panose="020B0600070205080204" pitchFamily="34" charset="-128"/>
              <a:cs typeface="Arial Narrow Bold" panose="020B0706020202030204" pitchFamily="34" charset="0"/>
            </a:endParaRPr>
          </a:p>
        </p:txBody>
      </p:sp>
      <p:sp>
        <p:nvSpPr>
          <p:cNvPr id="8" name="Oval 7">
            <a:extLst>
              <a:ext uri="{FF2B5EF4-FFF2-40B4-BE49-F238E27FC236}">
                <a16:creationId xmlns:a16="http://schemas.microsoft.com/office/drawing/2014/main" id="{676B905A-F852-4A00-9EB2-C91D7F489B2E}"/>
              </a:ext>
            </a:extLst>
          </p:cNvPr>
          <p:cNvSpPr>
            <a:spLocks noChangeArrowheads="1"/>
          </p:cNvSpPr>
          <p:nvPr/>
        </p:nvSpPr>
        <p:spPr bwMode="auto">
          <a:xfrm>
            <a:off x="468313" y="4679950"/>
            <a:ext cx="1004887" cy="549275"/>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dirty="0">
              <a:ea typeface="MS PGothic" panose="020B0600070205080204" pitchFamily="34" charset="-128"/>
              <a:cs typeface="Arial Narrow Bold" panose="020B0706020202030204" pitchFamily="34" charset="0"/>
            </a:endParaRPr>
          </a:p>
        </p:txBody>
      </p:sp>
      <p:sp>
        <p:nvSpPr>
          <p:cNvPr id="9" name="Oval 8">
            <a:extLst>
              <a:ext uri="{FF2B5EF4-FFF2-40B4-BE49-F238E27FC236}">
                <a16:creationId xmlns:a16="http://schemas.microsoft.com/office/drawing/2014/main" id="{0E386D63-F9CF-435D-9588-75C5FF51D9DC}"/>
              </a:ext>
            </a:extLst>
          </p:cNvPr>
          <p:cNvSpPr>
            <a:spLocks noChangeArrowheads="1"/>
          </p:cNvSpPr>
          <p:nvPr/>
        </p:nvSpPr>
        <p:spPr bwMode="auto">
          <a:xfrm>
            <a:off x="466725" y="3598863"/>
            <a:ext cx="1006475" cy="54768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dirty="0">
              <a:ea typeface="MS PGothic" panose="020B0600070205080204" pitchFamily="34" charset="-128"/>
              <a:cs typeface="Arial Narrow Bold" panose="020B0706020202030204" pitchFamily="34" charset="0"/>
            </a:endParaRPr>
          </a:p>
        </p:txBody>
      </p:sp>
      <p:sp>
        <p:nvSpPr>
          <p:cNvPr id="10" name="Oval 9">
            <a:extLst>
              <a:ext uri="{FF2B5EF4-FFF2-40B4-BE49-F238E27FC236}">
                <a16:creationId xmlns:a16="http://schemas.microsoft.com/office/drawing/2014/main" id="{6D8F5B31-50BC-4106-A9E1-7DEDB3061C8D}"/>
              </a:ext>
            </a:extLst>
          </p:cNvPr>
          <p:cNvSpPr>
            <a:spLocks noChangeArrowheads="1"/>
          </p:cNvSpPr>
          <p:nvPr/>
        </p:nvSpPr>
        <p:spPr bwMode="auto">
          <a:xfrm>
            <a:off x="1979613" y="765175"/>
            <a:ext cx="6408737" cy="43338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dirty="0">
              <a:ea typeface="MS PGothic" panose="020B0600070205080204" pitchFamily="34" charset="-128"/>
              <a:cs typeface="Arial Narrow Bold" panose="020B0706020202030204" pitchFamily="34" charset="0"/>
            </a:endParaRPr>
          </a:p>
        </p:txBody>
      </p:sp>
      <p:sp>
        <p:nvSpPr>
          <p:cNvPr id="11" name="Oval 10">
            <a:extLst>
              <a:ext uri="{FF2B5EF4-FFF2-40B4-BE49-F238E27FC236}">
                <a16:creationId xmlns:a16="http://schemas.microsoft.com/office/drawing/2014/main" id="{53AD7C03-F769-4DCD-83FB-D2DEB6B005B5}"/>
              </a:ext>
            </a:extLst>
          </p:cNvPr>
          <p:cNvSpPr>
            <a:spLocks noChangeArrowheads="1"/>
          </p:cNvSpPr>
          <p:nvPr/>
        </p:nvSpPr>
        <p:spPr bwMode="auto">
          <a:xfrm>
            <a:off x="4378325" y="2205038"/>
            <a:ext cx="1603375" cy="151288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dirty="0">
              <a:ea typeface="MS PGothic" panose="020B0600070205080204" pitchFamily="34" charset="-128"/>
              <a:cs typeface="Arial Narrow Bold" panose="020B0706020202030204" pitchFamily="34" charset="0"/>
            </a:endParaRPr>
          </a:p>
        </p:txBody>
      </p:sp>
      <p:cxnSp>
        <p:nvCxnSpPr>
          <p:cNvPr id="13" name="Straight Arrow Connector 12">
            <a:extLst>
              <a:ext uri="{FF2B5EF4-FFF2-40B4-BE49-F238E27FC236}">
                <a16:creationId xmlns:a16="http://schemas.microsoft.com/office/drawing/2014/main" id="{18751319-86B7-460E-B036-6FC68444DA42}"/>
              </a:ext>
            </a:extLst>
          </p:cNvPr>
          <p:cNvCxnSpPr>
            <a:cxnSpLocks noChangeShapeType="1"/>
          </p:cNvCxnSpPr>
          <p:nvPr/>
        </p:nvCxnSpPr>
        <p:spPr bwMode="auto">
          <a:xfrm flipH="1" flipV="1">
            <a:off x="1547813" y="2687638"/>
            <a:ext cx="1439862" cy="742950"/>
          </a:xfrm>
          <a:prstGeom prst="straightConnector1">
            <a:avLst/>
          </a:prstGeom>
          <a:noFill/>
          <a:ln w="285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0493195A-7C6C-437A-B77A-5885C67D6BAC}"/>
              </a:ext>
            </a:extLst>
          </p:cNvPr>
          <p:cNvCxnSpPr>
            <a:cxnSpLocks noChangeShapeType="1"/>
          </p:cNvCxnSpPr>
          <p:nvPr/>
        </p:nvCxnSpPr>
        <p:spPr bwMode="auto">
          <a:xfrm flipH="1">
            <a:off x="1547813" y="3681413"/>
            <a:ext cx="1511300" cy="0"/>
          </a:xfrm>
          <a:prstGeom prst="straightConnector1">
            <a:avLst/>
          </a:prstGeom>
          <a:noFill/>
          <a:ln w="285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5EB1B014-58FA-4870-A874-ECDE55984722}"/>
              </a:ext>
            </a:extLst>
          </p:cNvPr>
          <p:cNvCxnSpPr>
            <a:cxnSpLocks noChangeShapeType="1"/>
          </p:cNvCxnSpPr>
          <p:nvPr/>
        </p:nvCxnSpPr>
        <p:spPr bwMode="auto">
          <a:xfrm flipH="1">
            <a:off x="1547813" y="3860800"/>
            <a:ext cx="1439862" cy="863600"/>
          </a:xfrm>
          <a:prstGeom prst="straightConnector1">
            <a:avLst/>
          </a:prstGeom>
          <a:noFill/>
          <a:ln w="285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93CC63C6-4F17-46DB-9307-4FC055DD74CD}"/>
              </a:ext>
            </a:extLst>
          </p:cNvPr>
          <p:cNvCxnSpPr>
            <a:cxnSpLocks noChangeShapeType="1"/>
          </p:cNvCxnSpPr>
          <p:nvPr/>
        </p:nvCxnSpPr>
        <p:spPr bwMode="auto">
          <a:xfrm flipH="1" flipV="1">
            <a:off x="1692275" y="1125538"/>
            <a:ext cx="1366838" cy="709612"/>
          </a:xfrm>
          <a:prstGeom prst="straightConnector1">
            <a:avLst/>
          </a:prstGeom>
          <a:noFill/>
          <a:ln w="285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ECA55024-22F9-45CF-B709-BAE4B44BD62C}"/>
              </a:ext>
            </a:extLst>
          </p:cNvPr>
          <p:cNvCxnSpPr>
            <a:cxnSpLocks noChangeShapeType="1"/>
            <a:endCxn id="11" idx="5"/>
          </p:cNvCxnSpPr>
          <p:nvPr/>
        </p:nvCxnSpPr>
        <p:spPr bwMode="auto">
          <a:xfrm flipH="1" flipV="1">
            <a:off x="5746750" y="3497263"/>
            <a:ext cx="908050" cy="658812"/>
          </a:xfrm>
          <a:prstGeom prst="straightConnector1">
            <a:avLst/>
          </a:prstGeom>
          <a:noFill/>
          <a:ln w="285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8A046D02-67BF-43F0-B48B-5AF9FC9AF666}"/>
              </a:ext>
            </a:extLst>
          </p:cNvPr>
          <p:cNvCxnSpPr>
            <a:cxnSpLocks noChangeShapeType="1"/>
          </p:cNvCxnSpPr>
          <p:nvPr/>
        </p:nvCxnSpPr>
        <p:spPr bwMode="auto">
          <a:xfrm flipH="1" flipV="1">
            <a:off x="6105525" y="1258888"/>
            <a:ext cx="1052513" cy="611187"/>
          </a:xfrm>
          <a:prstGeom prst="straightConnector1">
            <a:avLst/>
          </a:prstGeom>
          <a:noFill/>
          <a:ln w="285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a:extLst>
              <a:ext uri="{FF2B5EF4-FFF2-40B4-BE49-F238E27FC236}">
                <a16:creationId xmlns:a16="http://schemas.microsoft.com/office/drawing/2014/main" id="{3A079775-EB39-49F8-B339-C00D7FF3392F}"/>
              </a:ext>
            </a:extLst>
          </p:cNvPr>
          <p:cNvSpPr>
            <a:spLocks noChangeArrowheads="1"/>
          </p:cNvSpPr>
          <p:nvPr/>
        </p:nvSpPr>
        <p:spPr bwMode="auto">
          <a:xfrm>
            <a:off x="2987675" y="3430588"/>
            <a:ext cx="1276350" cy="431800"/>
          </a:xfrm>
          <a:prstGeom prst="rect">
            <a:avLst/>
          </a:prstGeom>
          <a:solidFill>
            <a:srgbClr val="FF0000"/>
          </a:solidFill>
          <a:ln w="28575" algn="ctr">
            <a:solidFill>
              <a:srgbClr val="FF0000"/>
            </a:solidFill>
            <a:round/>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solidFill>
                  <a:schemeClr val="bg1"/>
                </a:solidFill>
                <a:ea typeface="MS PGothic" panose="020B0600070205080204" pitchFamily="34" charset="-128"/>
                <a:cs typeface="Arial Narrow Bold" panose="020B0706020202030204" pitchFamily="34" charset="0"/>
              </a:rPr>
              <a:t>  Element</a:t>
            </a:r>
          </a:p>
        </p:txBody>
      </p:sp>
      <p:sp>
        <p:nvSpPr>
          <p:cNvPr id="27" name="Rectangle 26">
            <a:extLst>
              <a:ext uri="{FF2B5EF4-FFF2-40B4-BE49-F238E27FC236}">
                <a16:creationId xmlns:a16="http://schemas.microsoft.com/office/drawing/2014/main" id="{5CABD02D-7945-414F-B2CC-A79BBE320354}"/>
              </a:ext>
            </a:extLst>
          </p:cNvPr>
          <p:cNvSpPr>
            <a:spLocks noChangeArrowheads="1"/>
          </p:cNvSpPr>
          <p:nvPr/>
        </p:nvSpPr>
        <p:spPr bwMode="auto">
          <a:xfrm>
            <a:off x="3059113" y="1844675"/>
            <a:ext cx="1277937" cy="431800"/>
          </a:xfrm>
          <a:prstGeom prst="rect">
            <a:avLst/>
          </a:prstGeom>
          <a:solidFill>
            <a:srgbClr val="FF0000"/>
          </a:solidFill>
          <a:ln w="28575" algn="ctr">
            <a:solidFill>
              <a:srgbClr val="FF0000"/>
            </a:solidFill>
            <a:round/>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solidFill>
                  <a:schemeClr val="bg1"/>
                </a:solidFill>
                <a:ea typeface="MS PGothic" panose="020B0600070205080204" pitchFamily="34" charset="-128"/>
                <a:cs typeface="Arial Narrow Bold" panose="020B0706020202030204" pitchFamily="34" charset="0"/>
              </a:rPr>
              <a:t>  Domain</a:t>
            </a:r>
          </a:p>
        </p:txBody>
      </p:sp>
      <p:sp>
        <p:nvSpPr>
          <p:cNvPr id="28" name="Rectangle 27">
            <a:extLst>
              <a:ext uri="{FF2B5EF4-FFF2-40B4-BE49-F238E27FC236}">
                <a16:creationId xmlns:a16="http://schemas.microsoft.com/office/drawing/2014/main" id="{549B279B-855F-41C8-922B-41BE6BABB923}"/>
              </a:ext>
            </a:extLst>
          </p:cNvPr>
          <p:cNvSpPr>
            <a:spLocks noChangeArrowheads="1"/>
          </p:cNvSpPr>
          <p:nvPr/>
        </p:nvSpPr>
        <p:spPr bwMode="auto">
          <a:xfrm>
            <a:off x="7162800" y="1881188"/>
            <a:ext cx="1585913" cy="431800"/>
          </a:xfrm>
          <a:prstGeom prst="rect">
            <a:avLst/>
          </a:prstGeom>
          <a:solidFill>
            <a:srgbClr val="FF0000"/>
          </a:solidFill>
          <a:ln w="28575" algn="ctr">
            <a:solidFill>
              <a:srgbClr val="FF0000"/>
            </a:solidFill>
            <a:round/>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solidFill>
                  <a:schemeClr val="bg1"/>
                </a:solidFill>
                <a:ea typeface="MS PGothic" panose="020B0600070205080204" pitchFamily="34" charset="-128"/>
                <a:cs typeface="Arial Narrow Bold" panose="020B0706020202030204" pitchFamily="34" charset="0"/>
              </a:rPr>
              <a:t> Rating Scale</a:t>
            </a:r>
          </a:p>
        </p:txBody>
      </p:sp>
      <p:sp>
        <p:nvSpPr>
          <p:cNvPr id="29" name="Rectangle 28">
            <a:extLst>
              <a:ext uri="{FF2B5EF4-FFF2-40B4-BE49-F238E27FC236}">
                <a16:creationId xmlns:a16="http://schemas.microsoft.com/office/drawing/2014/main" id="{62737D26-14BC-4B7E-B268-BACBED645F2C}"/>
              </a:ext>
            </a:extLst>
          </p:cNvPr>
          <p:cNvSpPr>
            <a:spLocks noChangeArrowheads="1"/>
          </p:cNvSpPr>
          <p:nvPr/>
        </p:nvSpPr>
        <p:spPr bwMode="auto">
          <a:xfrm>
            <a:off x="6105525" y="3903663"/>
            <a:ext cx="1922463" cy="749300"/>
          </a:xfrm>
          <a:prstGeom prst="rect">
            <a:avLst/>
          </a:prstGeom>
          <a:solidFill>
            <a:srgbClr val="FF0000"/>
          </a:solidFill>
          <a:ln w="28575" algn="ctr">
            <a:solidFill>
              <a:srgbClr val="FF0000"/>
            </a:solidFill>
            <a:round/>
            <a:headEnd/>
            <a:tailEnd/>
          </a:ln>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dirty="0">
                <a:solidFill>
                  <a:schemeClr val="bg1"/>
                </a:solidFill>
                <a:ea typeface="MS PGothic" panose="020B0600070205080204" pitchFamily="34" charset="-128"/>
                <a:cs typeface="Arial Narrow Bold" panose="020B0706020202030204" pitchFamily="34" charset="0"/>
              </a:rPr>
              <a:t>Behavioural Descriptor</a:t>
            </a:r>
          </a:p>
        </p:txBody>
      </p:sp>
    </p:spTree>
    <p:custDataLst>
      <p:tags r:id="rId1"/>
    </p:custDataLst>
    <p:extLst>
      <p:ext uri="{BB962C8B-B14F-4D97-AF65-F5344CB8AC3E}">
        <p14:creationId xmlns:p14="http://schemas.microsoft.com/office/powerpoint/2010/main" val="249092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21" grpId="0" animBg="1"/>
      <p:bldP spid="27" grpId="0" animBg="1"/>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D1EC846-6A47-4D6C-934D-6D9F544CC6B2}"/>
              </a:ext>
            </a:extLst>
          </p:cNvPr>
          <p:cNvSpPr>
            <a:spLocks noGrp="1" noChangeArrowheads="1"/>
          </p:cNvSpPr>
          <p:nvPr>
            <p:ph type="title"/>
          </p:nvPr>
        </p:nvSpPr>
        <p:spPr>
          <a:xfrm>
            <a:off x="342391" y="469312"/>
            <a:ext cx="8640191" cy="1117935"/>
          </a:xfrm>
        </p:spPr>
        <p:txBody>
          <a:bodyPr/>
          <a:lstStyle/>
          <a:p>
            <a:r>
              <a:rPr lang="en-US" altLang="en-US" sz="3200" dirty="0"/>
              <a:t>Ontario Pharmacy Patient Care Assessment Tool (OPPCAT) - Collaborators</a:t>
            </a:r>
          </a:p>
        </p:txBody>
      </p:sp>
      <p:graphicFrame>
        <p:nvGraphicFramePr>
          <p:cNvPr id="5" name="Diagram 4">
            <a:extLst>
              <a:ext uri="{FF2B5EF4-FFF2-40B4-BE49-F238E27FC236}">
                <a16:creationId xmlns:a16="http://schemas.microsoft.com/office/drawing/2014/main" id="{DB0E2F46-A2D2-45C0-9D85-A6DE6632892E}"/>
              </a:ext>
            </a:extLst>
          </p:cNvPr>
          <p:cNvGraphicFramePr/>
          <p:nvPr>
            <p:extLst>
              <p:ext uri="{D42A27DB-BD31-4B8C-83A1-F6EECF244321}">
                <p14:modId xmlns:p14="http://schemas.microsoft.com/office/powerpoint/2010/main" val="1210978081"/>
              </p:ext>
            </p:extLst>
          </p:nvPr>
        </p:nvGraphicFramePr>
        <p:xfrm>
          <a:off x="179512" y="2951933"/>
          <a:ext cx="8229600" cy="3166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6" name="Picture 2">
            <a:extLst>
              <a:ext uri="{FF2B5EF4-FFF2-40B4-BE49-F238E27FC236}">
                <a16:creationId xmlns:a16="http://schemas.microsoft.com/office/drawing/2014/main" id="{32F9CB19-9481-4E8D-875E-DECF6D302FA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6800" y="2497138"/>
            <a:ext cx="23256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a:extLst>
              <a:ext uri="{FF2B5EF4-FFF2-40B4-BE49-F238E27FC236}">
                <a16:creationId xmlns:a16="http://schemas.microsoft.com/office/drawing/2014/main" id="{844C01E2-3214-4FBA-A7D1-949BB03ECF3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544" y="2437845"/>
            <a:ext cx="2044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a:extLst>
              <a:ext uri="{FF2B5EF4-FFF2-40B4-BE49-F238E27FC236}">
                <a16:creationId xmlns:a16="http://schemas.microsoft.com/office/drawing/2014/main" id="{91543B47-18FB-4EE1-B9AB-839C620E233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90231" y="2427287"/>
            <a:ext cx="194151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0D193C5-EDDA-4E99-B127-35818EF69D7E}"/>
              </a:ext>
            </a:extLst>
          </p:cNvPr>
          <p:cNvSpPr txBox="1"/>
          <p:nvPr/>
        </p:nvSpPr>
        <p:spPr>
          <a:xfrm>
            <a:off x="6898803" y="2482043"/>
            <a:ext cx="1512887" cy="646112"/>
          </a:xfrm>
          <a:prstGeom prst="rect">
            <a:avLst/>
          </a:prstGeom>
          <a:noFill/>
          <a:ln w="12700">
            <a:solidFill>
              <a:schemeClr val="accent5">
                <a:lumMod val="25000"/>
              </a:schemeClr>
            </a:solidFill>
          </a:ln>
        </p:spPr>
        <p:txBody>
          <a:bodyPr>
            <a:spAutoFit/>
          </a:bodyPr>
          <a:lstStyle/>
          <a:p>
            <a:pPr>
              <a:defRPr/>
            </a:pPr>
            <a:r>
              <a:rPr lang="en-CA" sz="1200" i="1" dirty="0">
                <a:solidFill>
                  <a:schemeClr val="accent5">
                    <a:lumMod val="25000"/>
                  </a:schemeClr>
                </a:solidFill>
              </a:rPr>
              <a:t>Hospital Pharmacy Residency Forum of Ontario</a:t>
            </a:r>
          </a:p>
        </p:txBody>
      </p:sp>
    </p:spTree>
    <p:extLst>
      <p:ext uri="{BB962C8B-B14F-4D97-AF65-F5344CB8AC3E}">
        <p14:creationId xmlns:p14="http://schemas.microsoft.com/office/powerpoint/2010/main" val="198811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0AFF47B7-7E82-4F02-8761-3F48521F1BFC}"/>
              </a:ext>
            </a:extLst>
          </p:cNvPr>
          <p:cNvSpPr>
            <a:spLocks noGrp="1" noChangeArrowheads="1"/>
          </p:cNvSpPr>
          <p:nvPr>
            <p:ph type="title"/>
          </p:nvPr>
        </p:nvSpPr>
        <p:spPr>
          <a:xfrm>
            <a:off x="457200" y="333375"/>
            <a:ext cx="8229600" cy="938213"/>
          </a:xfrm>
        </p:spPr>
        <p:txBody>
          <a:bodyPr/>
          <a:lstStyle/>
          <a:p>
            <a:r>
              <a:rPr lang="en-CA" altLang="en-US" sz="4000" dirty="0"/>
              <a:t>Domain and Elements</a:t>
            </a:r>
          </a:p>
        </p:txBody>
      </p:sp>
      <p:graphicFrame>
        <p:nvGraphicFramePr>
          <p:cNvPr id="4" name="Content Placeholder 3">
            <a:extLst>
              <a:ext uri="{FF2B5EF4-FFF2-40B4-BE49-F238E27FC236}">
                <a16:creationId xmlns:a16="http://schemas.microsoft.com/office/drawing/2014/main" id="{74FB6E4B-1766-4005-AA98-EEFA1A1957BF}"/>
              </a:ext>
            </a:extLst>
          </p:cNvPr>
          <p:cNvGraphicFramePr>
            <a:graphicFrameLocks noGrp="1"/>
          </p:cNvGraphicFramePr>
          <p:nvPr>
            <p:ph idx="1"/>
          </p:nvPr>
        </p:nvGraphicFramePr>
        <p:xfrm>
          <a:off x="484659" y="1124744"/>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383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7DCBF63-D5FF-4788-A8AF-354501E3B282}"/>
              </a:ext>
            </a:extLst>
          </p:cNvPr>
          <p:cNvSpPr>
            <a:spLocks noGrp="1" noChangeArrowheads="1"/>
          </p:cNvSpPr>
          <p:nvPr>
            <p:ph type="title"/>
          </p:nvPr>
        </p:nvSpPr>
        <p:spPr>
          <a:xfrm>
            <a:off x="463550" y="333375"/>
            <a:ext cx="8229600" cy="1371600"/>
          </a:xfrm>
        </p:spPr>
        <p:txBody>
          <a:bodyPr/>
          <a:lstStyle/>
          <a:p>
            <a:r>
              <a:rPr lang="en-CA" altLang="en-US" sz="4000" dirty="0"/>
              <a:t>Domains and Elements</a:t>
            </a:r>
          </a:p>
        </p:txBody>
      </p:sp>
      <p:graphicFrame>
        <p:nvGraphicFramePr>
          <p:cNvPr id="7" name="Content Placeholder 6">
            <a:extLst>
              <a:ext uri="{FF2B5EF4-FFF2-40B4-BE49-F238E27FC236}">
                <a16:creationId xmlns:a16="http://schemas.microsoft.com/office/drawing/2014/main" id="{5156A1D1-FB70-4E75-84DA-4C832EE9C1A5}"/>
              </a:ext>
            </a:extLst>
          </p:cNvPr>
          <p:cNvGraphicFramePr>
            <a:graphicFrameLocks noGrp="1"/>
          </p:cNvGraphicFramePr>
          <p:nvPr>
            <p:ph idx="1"/>
          </p:nvPr>
        </p:nvGraphicFramePr>
        <p:xfrm>
          <a:off x="463525" y="1556792"/>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438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98EF6AF9-19A0-40F9-A52B-1F63D579EBAF}"/>
              </a:ext>
            </a:extLst>
          </p:cNvPr>
          <p:cNvSpPr>
            <a:spLocks noGrp="1" noChangeArrowheads="1"/>
          </p:cNvSpPr>
          <p:nvPr>
            <p:ph type="title"/>
          </p:nvPr>
        </p:nvSpPr>
        <p:spPr>
          <a:xfrm>
            <a:off x="457200" y="272281"/>
            <a:ext cx="8229600" cy="984845"/>
          </a:xfrm>
        </p:spPr>
        <p:txBody>
          <a:bodyPr/>
          <a:lstStyle/>
          <a:p>
            <a:r>
              <a:rPr lang="en-CA" altLang="en-US" sz="4000" dirty="0"/>
              <a:t>Domains and Elements</a:t>
            </a:r>
          </a:p>
        </p:txBody>
      </p:sp>
      <p:graphicFrame>
        <p:nvGraphicFramePr>
          <p:cNvPr id="6" name="Content Placeholder 5">
            <a:extLst>
              <a:ext uri="{FF2B5EF4-FFF2-40B4-BE49-F238E27FC236}">
                <a16:creationId xmlns:a16="http://schemas.microsoft.com/office/drawing/2014/main" id="{83B4F564-52B8-44ED-961C-B5A323B3C9E5}"/>
              </a:ext>
            </a:extLst>
          </p:cNvPr>
          <p:cNvGraphicFramePr>
            <a:graphicFrameLocks noGrp="1"/>
          </p:cNvGraphicFramePr>
          <p:nvPr>
            <p:ph idx="1"/>
          </p:nvPr>
        </p:nvGraphicFramePr>
        <p:xfrm>
          <a:off x="457200" y="1533178"/>
          <a:ext cx="8229600" cy="2311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E3099972-94E1-4479-BFB8-628D35EA801D}"/>
              </a:ext>
            </a:extLst>
          </p:cNvPr>
          <p:cNvGraphicFramePr/>
          <p:nvPr>
            <p:extLst>
              <p:ext uri="{D42A27DB-BD31-4B8C-83A1-F6EECF244321}">
                <p14:modId xmlns:p14="http://schemas.microsoft.com/office/powerpoint/2010/main" val="4058367495"/>
              </p:ext>
            </p:extLst>
          </p:nvPr>
        </p:nvGraphicFramePr>
        <p:xfrm>
          <a:off x="457200" y="4437112"/>
          <a:ext cx="8229600" cy="1656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2713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1EE2D03-D9E6-48A9-B5C7-8B2A7812B2B7}"/>
              </a:ext>
            </a:extLst>
          </p:cNvPr>
          <p:cNvSpPr>
            <a:spLocks noGrp="1" noChangeArrowheads="1"/>
          </p:cNvSpPr>
          <p:nvPr>
            <p:ph type="title"/>
          </p:nvPr>
        </p:nvSpPr>
        <p:spPr>
          <a:xfrm>
            <a:off x="425797" y="207042"/>
            <a:ext cx="8229600" cy="955675"/>
          </a:xfrm>
        </p:spPr>
        <p:txBody>
          <a:bodyPr/>
          <a:lstStyle/>
          <a:p>
            <a:r>
              <a:rPr lang="en-CA" altLang="en-US" sz="4000" dirty="0">
                <a:ea typeface="Arial Narrow Bold" panose="020B0706020202030204" pitchFamily="34" charset="0"/>
                <a:cs typeface="Arial Narrow Bold" panose="020B0706020202030204" pitchFamily="34" charset="0"/>
              </a:rPr>
              <a:t>Behavioural Descriptors</a:t>
            </a:r>
            <a:endParaRPr lang="en-US" altLang="en-US" sz="4000" dirty="0">
              <a:ea typeface="Arial Narrow Bold" panose="020B0706020202030204" pitchFamily="34" charset="0"/>
              <a:cs typeface="Arial Narrow Bold" panose="020B0706020202030204" pitchFamily="34" charset="0"/>
            </a:endParaRPr>
          </a:p>
        </p:txBody>
      </p:sp>
      <p:graphicFrame>
        <p:nvGraphicFramePr>
          <p:cNvPr id="4" name="Content Placeholder 3">
            <a:extLst>
              <a:ext uri="{FF2B5EF4-FFF2-40B4-BE49-F238E27FC236}">
                <a16:creationId xmlns:a16="http://schemas.microsoft.com/office/drawing/2014/main" id="{6DFAFB36-8ED0-4204-9A53-BBCC73FBBD28}"/>
              </a:ext>
            </a:extLst>
          </p:cNvPr>
          <p:cNvGraphicFramePr>
            <a:graphicFrameLocks noGrp="1"/>
          </p:cNvGraphicFramePr>
          <p:nvPr>
            <p:ph idx="1"/>
            <p:extLst>
              <p:ext uri="{D42A27DB-BD31-4B8C-83A1-F6EECF244321}">
                <p14:modId xmlns:p14="http://schemas.microsoft.com/office/powerpoint/2010/main" val="3032413608"/>
              </p:ext>
            </p:extLst>
          </p:nvPr>
        </p:nvGraphicFramePr>
        <p:xfrm>
          <a:off x="425797" y="1484784"/>
          <a:ext cx="8229600" cy="2304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2228" name="Content Placeholder 3">
            <a:extLst>
              <a:ext uri="{FF2B5EF4-FFF2-40B4-BE49-F238E27FC236}">
                <a16:creationId xmlns:a16="http://schemas.microsoft.com/office/drawing/2014/main" id="{8BE0F288-BAF1-497D-ACE3-45B7C00F916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663" y="4149725"/>
            <a:ext cx="8229600" cy="249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6146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eft-Right Arrow 3">
            <a:extLst>
              <a:ext uri="{FF2B5EF4-FFF2-40B4-BE49-F238E27FC236}">
                <a16:creationId xmlns:a16="http://schemas.microsoft.com/office/drawing/2014/main" id="{DA3A605D-0029-4813-BDC1-6AEF0BD39201}"/>
              </a:ext>
            </a:extLst>
          </p:cNvPr>
          <p:cNvSpPr>
            <a:spLocks noChangeArrowheads="1"/>
          </p:cNvSpPr>
          <p:nvPr/>
        </p:nvSpPr>
        <p:spPr bwMode="auto">
          <a:xfrm rot="-5400000">
            <a:off x="-1135856" y="2888456"/>
            <a:ext cx="5334000" cy="1385888"/>
          </a:xfrm>
          <a:prstGeom prst="leftRightArrow">
            <a:avLst>
              <a:gd name="adj1" fmla="val 50000"/>
              <a:gd name="adj2" fmla="val 37918"/>
            </a:avLst>
          </a:prstGeom>
          <a:gradFill rotWithShape="1">
            <a:gsLst>
              <a:gs pos="0">
                <a:srgbClr val="FF3300"/>
              </a:gs>
              <a:gs pos="16818">
                <a:srgbClr val="FF99CC"/>
              </a:gs>
              <a:gs pos="31000">
                <a:srgbClr val="FF99CC"/>
              </a:gs>
              <a:gs pos="40729">
                <a:srgbClr val="F9796F"/>
              </a:gs>
              <a:gs pos="100000">
                <a:srgbClr val="92D050"/>
              </a:gs>
            </a:gsLst>
            <a:lin ang="0"/>
          </a:gradFill>
          <a:ln w="9525">
            <a:solidFill>
              <a:srgbClr val="000000"/>
            </a:solidFill>
            <a:round/>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dirty="0">
                <a:solidFill>
                  <a:srgbClr val="000000"/>
                </a:solidFill>
                <a:ea typeface="MS PGothic" panose="020B0600070205080204" pitchFamily="34" charset="-128"/>
              </a:rPr>
              <a:t>Significant     Some        Minimal</a:t>
            </a:r>
            <a:endParaRPr lang="en-US" altLang="en-US" sz="2400" dirty="0">
              <a:latin typeface="Verdana" panose="020B0604030504040204" pitchFamily="34" charset="0"/>
              <a:ea typeface="MS PGothic" panose="020B0600070205080204" pitchFamily="34" charset="-128"/>
            </a:endParaRPr>
          </a:p>
        </p:txBody>
      </p:sp>
      <p:sp>
        <p:nvSpPr>
          <p:cNvPr id="55299" name="Rectangle 7">
            <a:extLst>
              <a:ext uri="{FF2B5EF4-FFF2-40B4-BE49-F238E27FC236}">
                <a16:creationId xmlns:a16="http://schemas.microsoft.com/office/drawing/2014/main" id="{3E9200D4-3D02-4335-A7F5-3024FF36B183}"/>
              </a:ext>
            </a:extLst>
          </p:cNvPr>
          <p:cNvSpPr>
            <a:spLocks noChangeArrowheads="1"/>
          </p:cNvSpPr>
          <p:nvPr/>
        </p:nvSpPr>
        <p:spPr bwMode="auto">
          <a:xfrm>
            <a:off x="2678113" y="1501775"/>
            <a:ext cx="457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CA" altLang="en-US" sz="1800" dirty="0">
                <a:latin typeface="Verdana" panose="020B0604030504040204" pitchFamily="34" charset="0"/>
                <a:ea typeface="MS PGothic" panose="020B0600070205080204" pitchFamily="34" charset="-128"/>
              </a:rPr>
              <a:t>Takes initiative readily		</a:t>
            </a:r>
          </a:p>
          <a:p>
            <a:pPr>
              <a:spcBef>
                <a:spcPct val="0"/>
              </a:spcBef>
              <a:buClrTx/>
              <a:buSzTx/>
              <a:buFontTx/>
              <a:buNone/>
            </a:pPr>
            <a:r>
              <a:rPr lang="en-CA" altLang="en-US" sz="1800" dirty="0">
                <a:latin typeface="Verdana" panose="020B0604030504040204" pitchFamily="34" charset="0"/>
                <a:ea typeface="MS PGothic" panose="020B0600070205080204" pitchFamily="34" charset="-128"/>
              </a:rPr>
              <a:t>Uses judgement appropriately</a:t>
            </a:r>
          </a:p>
          <a:p>
            <a:pPr>
              <a:spcBef>
                <a:spcPct val="0"/>
              </a:spcBef>
              <a:buClrTx/>
              <a:buSzTx/>
              <a:buFontTx/>
              <a:buNone/>
            </a:pPr>
            <a:r>
              <a:rPr lang="en-CA" altLang="en-US" sz="1800" dirty="0">
                <a:latin typeface="Verdana" panose="020B0604030504040204" pitchFamily="34" charset="0"/>
                <a:ea typeface="MS PGothic" panose="020B0600070205080204" pitchFamily="34" charset="-128"/>
              </a:rPr>
              <a:t>Preceptor intervenes infrequently</a:t>
            </a:r>
          </a:p>
        </p:txBody>
      </p:sp>
      <p:sp>
        <p:nvSpPr>
          <p:cNvPr id="55300" name="Rectangle 8">
            <a:extLst>
              <a:ext uri="{FF2B5EF4-FFF2-40B4-BE49-F238E27FC236}">
                <a16:creationId xmlns:a16="http://schemas.microsoft.com/office/drawing/2014/main" id="{1F24877E-D286-45F6-95BD-D4CAA2D5585A}"/>
              </a:ext>
            </a:extLst>
          </p:cNvPr>
          <p:cNvSpPr>
            <a:spLocks noChangeArrowheads="1"/>
          </p:cNvSpPr>
          <p:nvPr/>
        </p:nvSpPr>
        <p:spPr bwMode="auto">
          <a:xfrm>
            <a:off x="2678113" y="3395663"/>
            <a:ext cx="6135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CA" altLang="en-US" sz="1800" dirty="0">
                <a:ea typeface="MS PGothic" panose="020B0600070205080204" pitchFamily="34" charset="-128"/>
              </a:rPr>
              <a:t>Regularly demonstrates one to two positive characteristics</a:t>
            </a:r>
            <a:endParaRPr lang="en-CA" altLang="en-US" sz="1800" dirty="0">
              <a:latin typeface="Verdana" panose="020B0604030504040204" pitchFamily="34" charset="0"/>
              <a:ea typeface="MS PGothic" panose="020B0600070205080204" pitchFamily="34" charset="-128"/>
            </a:endParaRPr>
          </a:p>
        </p:txBody>
      </p:sp>
      <p:sp>
        <p:nvSpPr>
          <p:cNvPr id="55301" name="Rectangle 11">
            <a:extLst>
              <a:ext uri="{FF2B5EF4-FFF2-40B4-BE49-F238E27FC236}">
                <a16:creationId xmlns:a16="http://schemas.microsoft.com/office/drawing/2014/main" id="{7A50897F-A3C2-4C36-9935-7A7EB0C2CB45}"/>
              </a:ext>
            </a:extLst>
          </p:cNvPr>
          <p:cNvSpPr>
            <a:spLocks noChangeArrowheads="1"/>
          </p:cNvSpPr>
          <p:nvPr/>
        </p:nvSpPr>
        <p:spPr bwMode="auto">
          <a:xfrm>
            <a:off x="2678113" y="4343400"/>
            <a:ext cx="51863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CA" altLang="en-US" sz="1800" dirty="0">
                <a:latin typeface="Verdana" panose="020B0604030504040204" pitchFamily="34" charset="0"/>
                <a:ea typeface="MS PGothic" panose="020B0600070205080204" pitchFamily="34" charset="-128"/>
              </a:rPr>
              <a:t>Difficulty taking initiative; requires frequent prompting</a:t>
            </a:r>
          </a:p>
          <a:p>
            <a:pPr>
              <a:spcBef>
                <a:spcPct val="0"/>
              </a:spcBef>
              <a:buClrTx/>
              <a:buSzTx/>
              <a:buFontTx/>
              <a:buNone/>
            </a:pPr>
            <a:r>
              <a:rPr lang="en-CA" altLang="en-US" sz="1800" dirty="0">
                <a:latin typeface="Verdana" panose="020B0604030504040204" pitchFamily="34" charset="0"/>
                <a:ea typeface="MS PGothic" panose="020B0600070205080204" pitchFamily="34" charset="-128"/>
              </a:rPr>
              <a:t>Inappropriate judgement</a:t>
            </a:r>
          </a:p>
          <a:p>
            <a:pPr>
              <a:spcBef>
                <a:spcPct val="0"/>
              </a:spcBef>
              <a:buClrTx/>
              <a:buSzTx/>
              <a:buFontTx/>
              <a:buNone/>
            </a:pPr>
            <a:r>
              <a:rPr lang="en-CA" altLang="en-US" sz="1800" dirty="0">
                <a:latin typeface="Verdana" panose="020B0604030504040204" pitchFamily="34" charset="0"/>
                <a:ea typeface="MS PGothic" panose="020B0600070205080204" pitchFamily="34" charset="-128"/>
              </a:rPr>
              <a:t>Preceptor intervenes regularly </a:t>
            </a:r>
          </a:p>
        </p:txBody>
      </p:sp>
      <p:sp>
        <p:nvSpPr>
          <p:cNvPr id="55302" name="TextBox 5">
            <a:extLst>
              <a:ext uri="{FF2B5EF4-FFF2-40B4-BE49-F238E27FC236}">
                <a16:creationId xmlns:a16="http://schemas.microsoft.com/office/drawing/2014/main" id="{7AFA630D-A10F-4AF0-91A3-C0A7089BF90D}"/>
              </a:ext>
            </a:extLst>
          </p:cNvPr>
          <p:cNvSpPr txBox="1">
            <a:spLocks noChangeArrowheads="1"/>
          </p:cNvSpPr>
          <p:nvPr/>
        </p:nvSpPr>
        <p:spPr bwMode="auto">
          <a:xfrm>
            <a:off x="2678113" y="609600"/>
            <a:ext cx="5998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CA" altLang="en-US" sz="2800" dirty="0">
                <a:solidFill>
                  <a:srgbClr val="FF0000"/>
                </a:solidFill>
                <a:latin typeface="Verdana" panose="020B0604030504040204" pitchFamily="34" charset="0"/>
                <a:ea typeface="MS PGothic" panose="020B0600070205080204" pitchFamily="34" charset="-128"/>
              </a:rPr>
              <a:t>Guidance Gradient (in Glossary)</a:t>
            </a:r>
          </a:p>
        </p:txBody>
      </p:sp>
      <p:sp>
        <p:nvSpPr>
          <p:cNvPr id="55303" name="Right Brace 6">
            <a:extLst>
              <a:ext uri="{FF2B5EF4-FFF2-40B4-BE49-F238E27FC236}">
                <a16:creationId xmlns:a16="http://schemas.microsoft.com/office/drawing/2014/main" id="{52F3A4F6-4D37-426A-ACB1-36077B9B3A4C}"/>
              </a:ext>
            </a:extLst>
          </p:cNvPr>
          <p:cNvSpPr>
            <a:spLocks/>
          </p:cNvSpPr>
          <p:nvPr/>
        </p:nvSpPr>
        <p:spPr bwMode="auto">
          <a:xfrm rot="10800000">
            <a:off x="2224088" y="1322388"/>
            <a:ext cx="769937" cy="1281112"/>
          </a:xfrm>
          <a:prstGeom prst="rightBrace">
            <a:avLst>
              <a:gd name="adj1" fmla="val 4930"/>
              <a:gd name="adj2" fmla="val 45741"/>
            </a:avLst>
          </a:prstGeom>
          <a:noFill/>
          <a:ln w="38100" algn="ctr">
            <a:solidFill>
              <a:srgbClr val="00823B"/>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dirty="0">
              <a:solidFill>
                <a:srgbClr val="000000"/>
              </a:solidFill>
              <a:ea typeface="MS PGothic" panose="020B0600070205080204" pitchFamily="34" charset="-128"/>
              <a:cs typeface="Arial Narrow Bold" panose="020B0706020202030204" pitchFamily="34" charset="0"/>
              <a:sym typeface="Arial" panose="020B0604020202020204" pitchFamily="34" charset="0"/>
            </a:endParaRPr>
          </a:p>
        </p:txBody>
      </p:sp>
      <p:sp>
        <p:nvSpPr>
          <p:cNvPr id="55304" name="Right Brace 7">
            <a:extLst>
              <a:ext uri="{FF2B5EF4-FFF2-40B4-BE49-F238E27FC236}">
                <a16:creationId xmlns:a16="http://schemas.microsoft.com/office/drawing/2014/main" id="{15617775-AE93-4F0F-B60D-4F4BE09E79BC}"/>
              </a:ext>
            </a:extLst>
          </p:cNvPr>
          <p:cNvSpPr>
            <a:spLocks/>
          </p:cNvSpPr>
          <p:nvPr/>
        </p:nvSpPr>
        <p:spPr bwMode="auto">
          <a:xfrm rot="10800000">
            <a:off x="2198688" y="4343400"/>
            <a:ext cx="768350" cy="1296988"/>
          </a:xfrm>
          <a:prstGeom prst="rightBrace">
            <a:avLst>
              <a:gd name="adj1" fmla="val 4931"/>
              <a:gd name="adj2" fmla="val 45616"/>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dirty="0">
              <a:solidFill>
                <a:srgbClr val="000000"/>
              </a:solidFill>
              <a:ea typeface="MS PGothic" panose="020B0600070205080204" pitchFamily="34" charset="-128"/>
              <a:cs typeface="Arial Narrow Bold" panose="020B0706020202030204" pitchFamily="34" charset="0"/>
              <a:sym typeface="Arial" panose="020B0604020202020204" pitchFamily="34" charset="0"/>
            </a:endParaRPr>
          </a:p>
        </p:txBody>
      </p:sp>
      <p:sp>
        <p:nvSpPr>
          <p:cNvPr id="9" name="Right Brace 8">
            <a:extLst>
              <a:ext uri="{FF2B5EF4-FFF2-40B4-BE49-F238E27FC236}">
                <a16:creationId xmlns:a16="http://schemas.microsoft.com/office/drawing/2014/main" id="{F160CE4F-B5E4-4188-BFFE-73E4137004CC}"/>
              </a:ext>
            </a:extLst>
          </p:cNvPr>
          <p:cNvSpPr>
            <a:spLocks/>
          </p:cNvSpPr>
          <p:nvPr/>
        </p:nvSpPr>
        <p:spPr bwMode="auto">
          <a:xfrm rot="10800000">
            <a:off x="2198688" y="2859088"/>
            <a:ext cx="768350" cy="1296987"/>
          </a:xfrm>
          <a:prstGeom prst="rightBrace">
            <a:avLst>
              <a:gd name="adj1" fmla="val 4931"/>
              <a:gd name="adj2" fmla="val 45616"/>
            </a:avLst>
          </a:prstGeom>
          <a:noFill/>
          <a:ln w="38100" algn="ctr">
            <a:solidFill>
              <a:schemeClr val="accent2">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b="1">
                <a:solidFill>
                  <a:srgbClr val="0060C6"/>
                </a:solidFill>
                <a:latin typeface="Arial" panose="020B0604020202020204" pitchFamily="34" charset="0"/>
              </a:defRPr>
            </a:lvl1pPr>
            <a:lvl2pPr marL="742950" indent="-285750" eaLnBrk="0" hangingPunct="0">
              <a:spcBef>
                <a:spcPct val="20000"/>
              </a:spcBef>
              <a:buChar char="–"/>
              <a:defRPr b="1">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defRPr/>
            </a:pPr>
            <a:endParaRPr lang="en-US" altLang="en-US" b="0" dirty="0">
              <a:solidFill>
                <a:schemeClr val="accent2">
                  <a:lumMod val="60000"/>
                  <a:lumOff val="40000"/>
                </a:schemeClr>
              </a:solidFill>
              <a:ea typeface="MS PGothic" panose="020B0600070205080204" pitchFamily="34" charset="-128"/>
              <a:sym typeface="Arial" panose="020B0604020202020204" pitchFamily="34" charset="0"/>
            </a:endParaRPr>
          </a:p>
        </p:txBody>
      </p:sp>
    </p:spTree>
    <p:extLst>
      <p:ext uri="{BB962C8B-B14F-4D97-AF65-F5344CB8AC3E}">
        <p14:creationId xmlns:p14="http://schemas.microsoft.com/office/powerpoint/2010/main" val="45736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43CFE3CD-4B54-451B-9EF8-77BFBC9DA482}"/>
              </a:ext>
            </a:extLst>
          </p:cNvPr>
          <p:cNvSpPr>
            <a:spLocks noGrp="1" noChangeArrowheads="1"/>
          </p:cNvSpPr>
          <p:nvPr>
            <p:ph type="title"/>
          </p:nvPr>
        </p:nvSpPr>
        <p:spPr/>
        <p:txBody>
          <a:bodyPr>
            <a:normAutofit/>
          </a:bodyPr>
          <a:lstStyle/>
          <a:p>
            <a:r>
              <a:rPr lang="en-CA" altLang="en-US" sz="3600" dirty="0"/>
              <a:t>Current Preceptor/Assessor Training on OPPCAT</a:t>
            </a:r>
          </a:p>
        </p:txBody>
      </p:sp>
      <p:graphicFrame>
        <p:nvGraphicFramePr>
          <p:cNvPr id="6" name="Content Placeholder 5">
            <a:extLst>
              <a:ext uri="{FF2B5EF4-FFF2-40B4-BE49-F238E27FC236}">
                <a16:creationId xmlns:a16="http://schemas.microsoft.com/office/drawing/2014/main" id="{B6516811-46E9-4D43-A58D-6D4956E15CC6}"/>
              </a:ext>
            </a:extLst>
          </p:cNvPr>
          <p:cNvGraphicFramePr>
            <a:graphicFrameLocks noGrp="1"/>
          </p:cNvGraphicFramePr>
          <p:nvPr>
            <p:ph idx="1"/>
            <p:extLst>
              <p:ext uri="{D42A27DB-BD31-4B8C-83A1-F6EECF244321}">
                <p14:modId xmlns:p14="http://schemas.microsoft.com/office/powerpoint/2010/main" val="1571312854"/>
              </p:ext>
            </p:extLst>
          </p:nvPr>
        </p:nvGraphicFramePr>
        <p:xfrm>
          <a:off x="457200" y="1773238"/>
          <a:ext cx="8147050" cy="4824411"/>
        </p:xfrm>
        <a:graphic>
          <a:graphicData uri="http://schemas.openxmlformats.org/drawingml/2006/table">
            <a:tbl>
              <a:tblPr firstRow="1" bandRow="1">
                <a:tableStyleId>{5C22544A-7EE6-4342-B048-85BDC9FD1C3A}</a:tableStyleId>
              </a:tblPr>
              <a:tblGrid>
                <a:gridCol w="2541281">
                  <a:extLst>
                    <a:ext uri="{9D8B030D-6E8A-4147-A177-3AD203B41FA5}">
                      <a16:colId xmlns:a16="http://schemas.microsoft.com/office/drawing/2014/main" val="20000"/>
                    </a:ext>
                  </a:extLst>
                </a:gridCol>
                <a:gridCol w="1357400">
                  <a:extLst>
                    <a:ext uri="{9D8B030D-6E8A-4147-A177-3AD203B41FA5}">
                      <a16:colId xmlns:a16="http://schemas.microsoft.com/office/drawing/2014/main" val="20001"/>
                    </a:ext>
                  </a:extLst>
                </a:gridCol>
                <a:gridCol w="1529272">
                  <a:extLst>
                    <a:ext uri="{9D8B030D-6E8A-4147-A177-3AD203B41FA5}">
                      <a16:colId xmlns:a16="http://schemas.microsoft.com/office/drawing/2014/main" val="20002"/>
                    </a:ext>
                  </a:extLst>
                </a:gridCol>
                <a:gridCol w="1350978">
                  <a:extLst>
                    <a:ext uri="{9D8B030D-6E8A-4147-A177-3AD203B41FA5}">
                      <a16:colId xmlns:a16="http://schemas.microsoft.com/office/drawing/2014/main" val="20003"/>
                    </a:ext>
                  </a:extLst>
                </a:gridCol>
                <a:gridCol w="1368119">
                  <a:extLst>
                    <a:ext uri="{9D8B030D-6E8A-4147-A177-3AD203B41FA5}">
                      <a16:colId xmlns:a16="http://schemas.microsoft.com/office/drawing/2014/main" val="20004"/>
                    </a:ext>
                  </a:extLst>
                </a:gridCol>
              </a:tblGrid>
              <a:tr h="390880">
                <a:tc>
                  <a:txBody>
                    <a:bodyPr/>
                    <a:lstStyle/>
                    <a:p>
                      <a:endParaRPr lang="en-CA"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U</a:t>
                      </a:r>
                      <a:r>
                        <a:rPr lang="en-CA" sz="1800" baseline="0" dirty="0"/>
                        <a:t> of T</a:t>
                      </a:r>
                      <a:endParaRPr lang="en-CA"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UW</a:t>
                      </a: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OCP</a:t>
                      </a: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a:t>Residency</a:t>
                      </a: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63811">
                <a:tc>
                  <a:txBody>
                    <a:bodyPr/>
                    <a:lstStyle/>
                    <a:p>
                      <a:pPr marL="342900" indent="-342900">
                        <a:buFont typeface="+mj-lt"/>
                        <a:buAutoNum type="arabicPeriod"/>
                      </a:pPr>
                      <a:r>
                        <a:rPr lang="en-CA" sz="1800" b="1" dirty="0"/>
                        <a:t>Pre-workshop (readings, training videos/modules)</a:t>
                      </a: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p>
                      <a:pPr algn="ctr"/>
                      <a:r>
                        <a:rPr lang="en-CA" sz="1800" b="1" dirty="0"/>
                        <a:t>√</a:t>
                      </a: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p>
                      <a:pPr algn="ctr"/>
                      <a:r>
                        <a:rPr lang="en-CA" sz="1800" b="1" dirty="0"/>
                        <a:t>√</a:t>
                      </a: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63811">
                <a:tc>
                  <a:txBody>
                    <a:bodyPr/>
                    <a:lstStyle/>
                    <a:p>
                      <a:pPr marL="342900" indent="-342900">
                        <a:buFont typeface="+mj-lt"/>
                        <a:buAutoNum type="arabicPeriod" startAt="2"/>
                      </a:pPr>
                      <a:r>
                        <a:rPr lang="en-CA" sz="1800" b="1" dirty="0"/>
                        <a:t>Self-assessment prior to In-person workshop</a:t>
                      </a: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p>
                      <a:pPr algn="ctr"/>
                      <a:r>
                        <a:rPr lang="en-CA" sz="1800" b="1" dirty="0"/>
                        <a:t>√</a:t>
                      </a: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42098">
                <a:tc>
                  <a:txBody>
                    <a:bodyPr/>
                    <a:lstStyle/>
                    <a:p>
                      <a:pPr marL="342900" indent="-342900">
                        <a:buFont typeface="+mj-lt"/>
                        <a:buAutoNum type="arabicPeriod" startAt="3"/>
                      </a:pPr>
                      <a:r>
                        <a:rPr lang="en-CA" sz="1800" b="1" dirty="0"/>
                        <a:t>In-person</a:t>
                      </a:r>
                      <a:r>
                        <a:rPr lang="en-CA" sz="1800" b="1" baseline="0" dirty="0"/>
                        <a:t> Workshop</a:t>
                      </a:r>
                      <a:endParaRPr lang="en-CA" sz="1800" b="1"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dirty="0"/>
                        <a:t>√</a:t>
                      </a:r>
                    </a:p>
                    <a:p>
                      <a:endParaRPr lang="en-CA"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dirty="0"/>
                        <a:t>√</a:t>
                      </a:r>
                    </a:p>
                    <a:p>
                      <a:r>
                        <a:rPr lang="en-CA" sz="1800" b="0" dirty="0"/>
                        <a:t> (after completing</a:t>
                      </a:r>
                      <a:r>
                        <a:rPr lang="en-CA" sz="1800" b="0" baseline="0" dirty="0"/>
                        <a:t> #1) (train the trainer)</a:t>
                      </a:r>
                      <a:endParaRPr lang="en-CA" sz="1800" b="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dirty="0"/>
                        <a:t>√</a:t>
                      </a:r>
                    </a:p>
                    <a:p>
                      <a:r>
                        <a:rPr lang="en-CA" sz="1800" b="0" dirty="0"/>
                        <a:t> </a:t>
                      </a:r>
                      <a:r>
                        <a:rPr lang="en-CA" sz="1600" b="0" dirty="0"/>
                        <a:t>(after completing</a:t>
                      </a:r>
                      <a:r>
                        <a:rPr lang="en-CA" sz="1600" b="0" baseline="0" dirty="0"/>
                        <a:t> #1 &amp; 2</a:t>
                      </a:r>
                      <a:r>
                        <a:rPr lang="en-CA" sz="1600" b="0" dirty="0"/>
                        <a:t>)</a:t>
                      </a: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a:t>√</a:t>
                      </a: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63811">
                <a:tc>
                  <a:txBody>
                    <a:bodyPr/>
                    <a:lstStyle/>
                    <a:p>
                      <a:pPr marL="342900" indent="-342900">
                        <a:buFont typeface="+mj-lt"/>
                        <a:buAutoNum type="arabicPeriod" startAt="4"/>
                      </a:pPr>
                      <a:r>
                        <a:rPr lang="en-CA" sz="1800" b="1" dirty="0"/>
                        <a:t>On-line Workshop</a:t>
                      </a:r>
                      <a:r>
                        <a:rPr lang="en-CA" sz="1800" b="1" baseline="0" dirty="0"/>
                        <a:t> (Articulate)</a:t>
                      </a:r>
                      <a:endParaRPr lang="en-CA" sz="1800" b="1" dirty="0"/>
                    </a:p>
                    <a:p>
                      <a:pPr marL="0" indent="0">
                        <a:buFont typeface="+mj-lt"/>
                        <a:buNone/>
                      </a:pPr>
                      <a:endParaRPr lang="en-CA"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dirty="0"/>
                        <a:t>√</a:t>
                      </a:r>
                    </a:p>
                    <a:p>
                      <a:pPr algn="ctr"/>
                      <a:r>
                        <a:rPr lang="en-CA" sz="1800" b="0" dirty="0"/>
                        <a:t>(alternative to #3)</a:t>
                      </a: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a:t>√</a:t>
                      </a:r>
                    </a:p>
                    <a:p>
                      <a:pPr algn="ctr"/>
                      <a:r>
                        <a:rPr lang="en-CA" sz="1800" dirty="0"/>
                        <a:t>(alternative to #3)</a:t>
                      </a:r>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6063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EFCE-F0E5-44BE-9C8F-C281E7B731AA}"/>
              </a:ext>
            </a:extLst>
          </p:cNvPr>
          <p:cNvSpPr>
            <a:spLocks noGrp="1"/>
          </p:cNvSpPr>
          <p:nvPr>
            <p:ph type="title"/>
          </p:nvPr>
        </p:nvSpPr>
        <p:spPr/>
        <p:txBody>
          <a:bodyPr>
            <a:normAutofit fontScale="90000"/>
          </a:bodyPr>
          <a:lstStyle/>
          <a:p>
            <a:r>
              <a:rPr lang="en-CA" sz="3600" dirty="0"/>
              <a:t>Fall 2017 - Preceptor Development Working Group </a:t>
            </a:r>
          </a:p>
        </p:txBody>
      </p:sp>
      <p:sp>
        <p:nvSpPr>
          <p:cNvPr id="3" name="Content Placeholder 2">
            <a:extLst>
              <a:ext uri="{FF2B5EF4-FFF2-40B4-BE49-F238E27FC236}">
                <a16:creationId xmlns:a16="http://schemas.microsoft.com/office/drawing/2014/main" id="{A210CA31-FB6D-4126-AE9E-182B3D3EF63A}"/>
              </a:ext>
            </a:extLst>
          </p:cNvPr>
          <p:cNvSpPr>
            <a:spLocks noGrp="1"/>
          </p:cNvSpPr>
          <p:nvPr>
            <p:ph idx="1"/>
          </p:nvPr>
        </p:nvSpPr>
        <p:spPr>
          <a:xfrm>
            <a:off x="799117" y="1988840"/>
            <a:ext cx="6516798" cy="4191000"/>
          </a:xfrm>
        </p:spPr>
        <p:txBody>
          <a:bodyPr>
            <a:noAutofit/>
          </a:bodyPr>
          <a:lstStyle/>
          <a:p>
            <a:r>
              <a:rPr lang="en-CA" sz="2800" dirty="0"/>
              <a:t>Sub-committee formed under original OPPCAT group</a:t>
            </a:r>
          </a:p>
          <a:p>
            <a:r>
              <a:rPr lang="en-CA" sz="2800" dirty="0"/>
              <a:t>Objectives: </a:t>
            </a:r>
          </a:p>
          <a:p>
            <a:pPr lvl="2"/>
            <a:r>
              <a:rPr lang="en-CA" sz="2400" dirty="0"/>
              <a:t>Take inventory of resources utilized by each program</a:t>
            </a:r>
          </a:p>
          <a:p>
            <a:pPr lvl="2"/>
            <a:r>
              <a:rPr lang="en-CA" sz="2400" dirty="0"/>
              <a:t>Evaluate a platform for delivering on-line training</a:t>
            </a:r>
          </a:p>
          <a:p>
            <a:pPr lvl="2"/>
            <a:r>
              <a:rPr lang="en-CA" sz="2400" dirty="0"/>
              <a:t>Review existing video resources online</a:t>
            </a:r>
          </a:p>
        </p:txBody>
      </p:sp>
    </p:spTree>
    <p:extLst>
      <p:ext uri="{BB962C8B-B14F-4D97-AF65-F5344CB8AC3E}">
        <p14:creationId xmlns:p14="http://schemas.microsoft.com/office/powerpoint/2010/main" val="46245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EFCE-F0E5-44BE-9C8F-C281E7B731AA}"/>
              </a:ext>
            </a:extLst>
          </p:cNvPr>
          <p:cNvSpPr>
            <a:spLocks noGrp="1"/>
          </p:cNvSpPr>
          <p:nvPr>
            <p:ph type="title"/>
          </p:nvPr>
        </p:nvSpPr>
        <p:spPr/>
        <p:txBody>
          <a:bodyPr>
            <a:normAutofit fontScale="90000"/>
          </a:bodyPr>
          <a:lstStyle/>
          <a:p>
            <a:r>
              <a:rPr lang="en-CA" sz="3600" dirty="0"/>
              <a:t>Fall 2017 - Preceptor Development Working Group </a:t>
            </a:r>
          </a:p>
        </p:txBody>
      </p:sp>
      <p:sp>
        <p:nvSpPr>
          <p:cNvPr id="3" name="Content Placeholder 2">
            <a:extLst>
              <a:ext uri="{FF2B5EF4-FFF2-40B4-BE49-F238E27FC236}">
                <a16:creationId xmlns:a16="http://schemas.microsoft.com/office/drawing/2014/main" id="{A210CA31-FB6D-4126-AE9E-182B3D3EF63A}"/>
              </a:ext>
            </a:extLst>
          </p:cNvPr>
          <p:cNvSpPr>
            <a:spLocks noGrp="1"/>
          </p:cNvSpPr>
          <p:nvPr>
            <p:ph idx="1"/>
          </p:nvPr>
        </p:nvSpPr>
        <p:spPr>
          <a:xfrm>
            <a:off x="799116" y="1828800"/>
            <a:ext cx="6797219" cy="4191000"/>
          </a:xfrm>
        </p:spPr>
        <p:txBody>
          <a:bodyPr>
            <a:noAutofit/>
          </a:bodyPr>
          <a:lstStyle/>
          <a:p>
            <a:r>
              <a:rPr lang="en-CA" sz="2800" dirty="0"/>
              <a:t>Objectives cont’d:</a:t>
            </a:r>
          </a:p>
          <a:p>
            <a:pPr lvl="1"/>
            <a:r>
              <a:rPr lang="en-CA" sz="2400" dirty="0"/>
              <a:t>Create a video focusing on ‘guidance’ terms</a:t>
            </a:r>
          </a:p>
          <a:p>
            <a:pPr lvl="1"/>
            <a:r>
              <a:rPr lang="en-CA" sz="2400" dirty="0"/>
              <a:t>Consider a common certificate of completion or a designation for pharmacists</a:t>
            </a:r>
          </a:p>
          <a:p>
            <a:pPr lvl="1"/>
            <a:r>
              <a:rPr lang="en-CA" sz="2400" dirty="0"/>
              <a:t>Assessing the need for an OPPCAT preceptor update module</a:t>
            </a:r>
          </a:p>
        </p:txBody>
      </p:sp>
    </p:spTree>
    <p:extLst>
      <p:ext uri="{BB962C8B-B14F-4D97-AF65-F5344CB8AC3E}">
        <p14:creationId xmlns:p14="http://schemas.microsoft.com/office/powerpoint/2010/main" val="53134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93E4-A5F8-4BC4-9640-A0466BA3B7D1}"/>
              </a:ext>
            </a:extLst>
          </p:cNvPr>
          <p:cNvSpPr>
            <a:spLocks noGrp="1"/>
          </p:cNvSpPr>
          <p:nvPr>
            <p:ph type="title"/>
          </p:nvPr>
        </p:nvSpPr>
        <p:spPr>
          <a:xfrm>
            <a:off x="812506" y="277416"/>
            <a:ext cx="7071862" cy="631304"/>
          </a:xfrm>
        </p:spPr>
        <p:txBody>
          <a:bodyPr>
            <a:normAutofit/>
          </a:bodyPr>
          <a:lstStyle/>
          <a:p>
            <a:r>
              <a:rPr lang="en-CA" sz="3200" dirty="0"/>
              <a:t>OPPCAT Satisfaction Survey Results</a:t>
            </a:r>
          </a:p>
        </p:txBody>
      </p:sp>
      <p:graphicFrame>
        <p:nvGraphicFramePr>
          <p:cNvPr id="7" name="Table 6">
            <a:extLst>
              <a:ext uri="{FF2B5EF4-FFF2-40B4-BE49-F238E27FC236}">
                <a16:creationId xmlns:a16="http://schemas.microsoft.com/office/drawing/2014/main" id="{4A550685-0518-4E8C-A18F-91F503C21102}"/>
              </a:ext>
            </a:extLst>
          </p:cNvPr>
          <p:cNvGraphicFramePr>
            <a:graphicFrameLocks noGrp="1"/>
          </p:cNvGraphicFramePr>
          <p:nvPr>
            <p:extLst>
              <p:ext uri="{D42A27DB-BD31-4B8C-83A1-F6EECF244321}">
                <p14:modId xmlns:p14="http://schemas.microsoft.com/office/powerpoint/2010/main" val="893557815"/>
              </p:ext>
            </p:extLst>
          </p:nvPr>
        </p:nvGraphicFramePr>
        <p:xfrm>
          <a:off x="416566" y="1652063"/>
          <a:ext cx="8028892" cy="3553873"/>
        </p:xfrm>
        <a:graphic>
          <a:graphicData uri="http://schemas.openxmlformats.org/drawingml/2006/table">
            <a:tbl>
              <a:tblPr firstRow="1" bandRow="1">
                <a:tableStyleId>{F5AB1C69-6EDB-4FF4-983F-18BD219EF322}</a:tableStyleId>
              </a:tblPr>
              <a:tblGrid>
                <a:gridCol w="4382025">
                  <a:extLst>
                    <a:ext uri="{9D8B030D-6E8A-4147-A177-3AD203B41FA5}">
                      <a16:colId xmlns:a16="http://schemas.microsoft.com/office/drawing/2014/main" val="3905025625"/>
                    </a:ext>
                  </a:extLst>
                </a:gridCol>
                <a:gridCol w="1872208">
                  <a:extLst>
                    <a:ext uri="{9D8B030D-6E8A-4147-A177-3AD203B41FA5}">
                      <a16:colId xmlns:a16="http://schemas.microsoft.com/office/drawing/2014/main" val="2536740826"/>
                    </a:ext>
                  </a:extLst>
                </a:gridCol>
                <a:gridCol w="1774659">
                  <a:extLst>
                    <a:ext uri="{9D8B030D-6E8A-4147-A177-3AD203B41FA5}">
                      <a16:colId xmlns:a16="http://schemas.microsoft.com/office/drawing/2014/main" val="48946678"/>
                    </a:ext>
                  </a:extLst>
                </a:gridCol>
              </a:tblGrid>
              <a:tr h="473215">
                <a:tc>
                  <a:txBody>
                    <a:bodyPr/>
                    <a:lstStyle/>
                    <a:p>
                      <a:r>
                        <a:rPr lang="en-CA" sz="2000" dirty="0"/>
                        <a:t>Questions</a:t>
                      </a:r>
                    </a:p>
                  </a:txBody>
                  <a:tcPr/>
                </a:tc>
                <a:tc>
                  <a:txBody>
                    <a:bodyPr/>
                    <a:lstStyle/>
                    <a:p>
                      <a:r>
                        <a:rPr lang="en-CA" sz="2000" dirty="0"/>
                        <a:t>P/A (n=171)</a:t>
                      </a:r>
                    </a:p>
                  </a:txBody>
                  <a:tcPr/>
                </a:tc>
                <a:tc>
                  <a:txBody>
                    <a:bodyPr/>
                    <a:lstStyle/>
                    <a:p>
                      <a:r>
                        <a:rPr lang="en-CA" sz="2000" dirty="0"/>
                        <a:t>S/R (n=69)</a:t>
                      </a:r>
                    </a:p>
                  </a:txBody>
                  <a:tcPr/>
                </a:tc>
                <a:extLst>
                  <a:ext uri="{0D108BD9-81ED-4DB2-BD59-A6C34878D82A}">
                    <a16:rowId xmlns:a16="http://schemas.microsoft.com/office/drawing/2014/main" val="2348513738"/>
                  </a:ext>
                </a:extLst>
              </a:tr>
              <a:tr h="504056">
                <a:tc>
                  <a:txBody>
                    <a:bodyPr/>
                    <a:lstStyle/>
                    <a:p>
                      <a:r>
                        <a:rPr lang="en-CA" sz="2000" dirty="0"/>
                        <a:t>The layout was clear</a:t>
                      </a:r>
                    </a:p>
                  </a:txBody>
                  <a:tcPr/>
                </a:tc>
                <a:tc>
                  <a:txBody>
                    <a:bodyPr/>
                    <a:lstStyle/>
                    <a:p>
                      <a:r>
                        <a:rPr lang="en-CA" sz="2000" dirty="0"/>
                        <a:t>92% (YES)</a:t>
                      </a:r>
                    </a:p>
                  </a:txBody>
                  <a:tcPr/>
                </a:tc>
                <a:tc>
                  <a:txBody>
                    <a:bodyPr/>
                    <a:lstStyle/>
                    <a:p>
                      <a:r>
                        <a:rPr lang="en-CA" sz="2000" dirty="0"/>
                        <a:t>91% (YES)</a:t>
                      </a:r>
                    </a:p>
                  </a:txBody>
                  <a:tcPr/>
                </a:tc>
                <a:extLst>
                  <a:ext uri="{0D108BD9-81ED-4DB2-BD59-A6C34878D82A}">
                    <a16:rowId xmlns:a16="http://schemas.microsoft.com/office/drawing/2014/main" val="1125167466"/>
                  </a:ext>
                </a:extLst>
              </a:tr>
              <a:tr h="504056">
                <a:tc>
                  <a:txBody>
                    <a:bodyPr/>
                    <a:lstStyle/>
                    <a:p>
                      <a:r>
                        <a:rPr lang="en-CA" sz="2000" dirty="0"/>
                        <a:t>The guidance terms were clear</a:t>
                      </a:r>
                    </a:p>
                  </a:txBody>
                  <a:tcPr/>
                </a:tc>
                <a:tc>
                  <a:txBody>
                    <a:bodyPr/>
                    <a:lstStyle/>
                    <a:p>
                      <a:r>
                        <a:rPr lang="en-CA" sz="2000" dirty="0"/>
                        <a:t>97% *</a:t>
                      </a:r>
                    </a:p>
                  </a:txBody>
                  <a:tcPr/>
                </a:tc>
                <a:tc>
                  <a:txBody>
                    <a:bodyPr/>
                    <a:lstStyle/>
                    <a:p>
                      <a:r>
                        <a:rPr lang="en-CA" sz="2000" dirty="0"/>
                        <a:t>92%*</a:t>
                      </a:r>
                    </a:p>
                  </a:txBody>
                  <a:tcPr/>
                </a:tc>
                <a:extLst>
                  <a:ext uri="{0D108BD9-81ED-4DB2-BD59-A6C34878D82A}">
                    <a16:rowId xmlns:a16="http://schemas.microsoft.com/office/drawing/2014/main" val="3980287201"/>
                  </a:ext>
                </a:extLst>
              </a:tr>
              <a:tr h="670466">
                <a:tc>
                  <a:txBody>
                    <a:bodyPr/>
                    <a:lstStyle/>
                    <a:p>
                      <a:r>
                        <a:rPr lang="en-CA" sz="2000" dirty="0"/>
                        <a:t>The assessment form accurately captures learner performance</a:t>
                      </a:r>
                    </a:p>
                  </a:txBody>
                  <a:tcPr/>
                </a:tc>
                <a:tc>
                  <a:txBody>
                    <a:bodyPr/>
                    <a:lstStyle/>
                    <a:p>
                      <a:r>
                        <a:rPr lang="en-CA" sz="2000" dirty="0"/>
                        <a:t>91%*</a:t>
                      </a:r>
                    </a:p>
                  </a:txBody>
                  <a:tcPr/>
                </a:tc>
                <a:tc>
                  <a:txBody>
                    <a:bodyPr/>
                    <a:lstStyle/>
                    <a:p>
                      <a:r>
                        <a:rPr lang="en-CA" sz="2000" dirty="0"/>
                        <a:t>82%*</a:t>
                      </a:r>
                    </a:p>
                  </a:txBody>
                  <a:tcPr/>
                </a:tc>
                <a:extLst>
                  <a:ext uri="{0D108BD9-81ED-4DB2-BD59-A6C34878D82A}">
                    <a16:rowId xmlns:a16="http://schemas.microsoft.com/office/drawing/2014/main" val="1610527555"/>
                  </a:ext>
                </a:extLst>
              </a:tr>
              <a:tr h="670466">
                <a:tc>
                  <a:txBody>
                    <a:bodyPr/>
                    <a:lstStyle/>
                    <a:p>
                      <a:r>
                        <a:rPr lang="en-CA" sz="2000" dirty="0"/>
                        <a:t>Missing content that should be included</a:t>
                      </a:r>
                    </a:p>
                  </a:txBody>
                  <a:tcPr/>
                </a:tc>
                <a:tc>
                  <a:txBody>
                    <a:bodyPr/>
                    <a:lstStyle/>
                    <a:p>
                      <a:r>
                        <a:rPr lang="en-CA" sz="2000" dirty="0"/>
                        <a:t>82% (NO)**</a:t>
                      </a:r>
                    </a:p>
                  </a:txBody>
                  <a:tcPr/>
                </a:tc>
                <a:tc>
                  <a:txBody>
                    <a:bodyPr/>
                    <a:lstStyle/>
                    <a:p>
                      <a:r>
                        <a:rPr lang="en-CA" sz="2000" dirty="0"/>
                        <a:t>85% (NO)</a:t>
                      </a:r>
                    </a:p>
                  </a:txBody>
                  <a:tcPr/>
                </a:tc>
                <a:extLst>
                  <a:ext uri="{0D108BD9-81ED-4DB2-BD59-A6C34878D82A}">
                    <a16:rowId xmlns:a16="http://schemas.microsoft.com/office/drawing/2014/main" val="3872972035"/>
                  </a:ext>
                </a:extLst>
              </a:tr>
              <a:tr h="670466">
                <a:tc>
                  <a:txBody>
                    <a:bodyPr/>
                    <a:lstStyle/>
                    <a:p>
                      <a:r>
                        <a:rPr lang="en-CA" sz="2000" dirty="0"/>
                        <a:t>Overall satisfaction</a:t>
                      </a:r>
                    </a:p>
                  </a:txBody>
                  <a:tcPr/>
                </a:tc>
                <a:tc>
                  <a:txBody>
                    <a:bodyPr/>
                    <a:lstStyle/>
                    <a:p>
                      <a:r>
                        <a:rPr lang="en-CA" sz="2000" dirty="0"/>
                        <a:t>91%*</a:t>
                      </a:r>
                    </a:p>
                  </a:txBody>
                  <a:tcPr/>
                </a:tc>
                <a:tc>
                  <a:txBody>
                    <a:bodyPr/>
                    <a:lstStyle/>
                    <a:p>
                      <a:r>
                        <a:rPr lang="en-CA" sz="2000" dirty="0"/>
                        <a:t>85%*</a:t>
                      </a:r>
                    </a:p>
                  </a:txBody>
                  <a:tcPr/>
                </a:tc>
                <a:extLst>
                  <a:ext uri="{0D108BD9-81ED-4DB2-BD59-A6C34878D82A}">
                    <a16:rowId xmlns:a16="http://schemas.microsoft.com/office/drawing/2014/main" val="622712970"/>
                  </a:ext>
                </a:extLst>
              </a:tr>
            </a:tbl>
          </a:graphicData>
        </a:graphic>
      </p:graphicFrame>
      <p:sp>
        <p:nvSpPr>
          <p:cNvPr id="5" name="TextBox 4">
            <a:extLst>
              <a:ext uri="{FF2B5EF4-FFF2-40B4-BE49-F238E27FC236}">
                <a16:creationId xmlns:a16="http://schemas.microsoft.com/office/drawing/2014/main" id="{9D85ECBF-0153-4CDA-896A-1FE2D7F00B4F}"/>
              </a:ext>
            </a:extLst>
          </p:cNvPr>
          <p:cNvSpPr txBox="1"/>
          <p:nvPr/>
        </p:nvSpPr>
        <p:spPr>
          <a:xfrm>
            <a:off x="251520" y="1069430"/>
            <a:ext cx="7881434" cy="461665"/>
          </a:xfrm>
          <a:prstGeom prst="rect">
            <a:avLst/>
          </a:prstGeom>
          <a:noFill/>
          <a:ln>
            <a:noFill/>
          </a:ln>
        </p:spPr>
        <p:txBody>
          <a:bodyPr wrap="square" rtlCol="0" anchor="ctr" anchorCtr="1">
            <a:spAutoFit/>
          </a:bodyPr>
          <a:lstStyle/>
          <a:p>
            <a:r>
              <a:rPr lang="en-CA" sz="2400" dirty="0"/>
              <a:t>P/A = Preceptors/Assessors   S/R = Students/Residents</a:t>
            </a:r>
          </a:p>
        </p:txBody>
      </p:sp>
      <p:sp>
        <p:nvSpPr>
          <p:cNvPr id="8" name="TextBox 7">
            <a:extLst>
              <a:ext uri="{FF2B5EF4-FFF2-40B4-BE49-F238E27FC236}">
                <a16:creationId xmlns:a16="http://schemas.microsoft.com/office/drawing/2014/main" id="{E1FD40F9-34DA-44AC-9832-D0322665D33E}"/>
              </a:ext>
            </a:extLst>
          </p:cNvPr>
          <p:cNvSpPr txBox="1"/>
          <p:nvPr/>
        </p:nvSpPr>
        <p:spPr>
          <a:xfrm>
            <a:off x="167980" y="5326904"/>
            <a:ext cx="7716388" cy="1015663"/>
          </a:xfrm>
          <a:prstGeom prst="rect">
            <a:avLst/>
          </a:prstGeom>
          <a:noFill/>
          <a:ln>
            <a:noFill/>
          </a:ln>
        </p:spPr>
        <p:txBody>
          <a:bodyPr wrap="square" rtlCol="0" anchor="ctr" anchorCtr="1">
            <a:spAutoFit/>
          </a:bodyPr>
          <a:lstStyle/>
          <a:p>
            <a:r>
              <a:rPr lang="en-CA" sz="2000" dirty="0"/>
              <a:t>*Percentage of neutral/agreed/strongly agree responses</a:t>
            </a:r>
          </a:p>
          <a:p>
            <a:r>
              <a:rPr lang="en-CA" sz="2000" dirty="0"/>
              <a:t>** Note:  majority of residency preceptors indicated missing content to be assessed</a:t>
            </a:r>
          </a:p>
        </p:txBody>
      </p:sp>
    </p:spTree>
    <p:extLst>
      <p:ext uri="{BB962C8B-B14F-4D97-AF65-F5344CB8AC3E}">
        <p14:creationId xmlns:p14="http://schemas.microsoft.com/office/powerpoint/2010/main" val="83814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225D6-A45E-41D4-8537-FED6A149DF9A}"/>
              </a:ext>
            </a:extLst>
          </p:cNvPr>
          <p:cNvSpPr>
            <a:spLocks noGrp="1"/>
          </p:cNvSpPr>
          <p:nvPr>
            <p:ph type="title"/>
          </p:nvPr>
        </p:nvSpPr>
        <p:spPr>
          <a:xfrm>
            <a:off x="784134" y="116632"/>
            <a:ext cx="7575731" cy="1066800"/>
          </a:xfrm>
        </p:spPr>
        <p:txBody>
          <a:bodyPr>
            <a:normAutofit/>
          </a:bodyPr>
          <a:lstStyle/>
          <a:p>
            <a:r>
              <a:rPr lang="en-CA" sz="3200" dirty="0"/>
              <a:t>Survey Results – Points to Consider</a:t>
            </a:r>
          </a:p>
        </p:txBody>
      </p:sp>
      <p:graphicFrame>
        <p:nvGraphicFramePr>
          <p:cNvPr id="5" name="Content Placeholder 4">
            <a:extLst>
              <a:ext uri="{FF2B5EF4-FFF2-40B4-BE49-F238E27FC236}">
                <a16:creationId xmlns:a16="http://schemas.microsoft.com/office/drawing/2014/main" id="{5DE10DEF-57F1-4FE9-ABC3-CB61A57435AF}"/>
              </a:ext>
            </a:extLst>
          </p:cNvPr>
          <p:cNvGraphicFramePr>
            <a:graphicFrameLocks noGrp="1"/>
          </p:cNvGraphicFramePr>
          <p:nvPr>
            <p:ph idx="1"/>
            <p:extLst>
              <p:ext uri="{D42A27DB-BD31-4B8C-83A1-F6EECF244321}">
                <p14:modId xmlns:p14="http://schemas.microsoft.com/office/powerpoint/2010/main" val="1864937057"/>
              </p:ext>
            </p:extLst>
          </p:nvPr>
        </p:nvGraphicFramePr>
        <p:xfrm>
          <a:off x="682909" y="1700808"/>
          <a:ext cx="7373283"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02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6CEC179-27FB-4D49-A7A9-6120FB2E264D}"/>
              </a:ext>
            </a:extLst>
          </p:cNvPr>
          <p:cNvSpPr>
            <a:spLocks noGrp="1" noChangeArrowheads="1"/>
          </p:cNvSpPr>
          <p:nvPr>
            <p:ph type="title"/>
          </p:nvPr>
        </p:nvSpPr>
        <p:spPr>
          <a:xfrm>
            <a:off x="799116" y="533400"/>
            <a:ext cx="6797219" cy="1066800"/>
          </a:xfrm>
        </p:spPr>
        <p:txBody>
          <a:bodyPr/>
          <a:lstStyle/>
          <a:p>
            <a:r>
              <a:rPr lang="en-CA" altLang="en-US" sz="4000" dirty="0"/>
              <a:t>Objectives for this Session:</a:t>
            </a:r>
          </a:p>
        </p:txBody>
      </p:sp>
      <p:graphicFrame>
        <p:nvGraphicFramePr>
          <p:cNvPr id="4" name="Content Placeholder 3">
            <a:extLst>
              <a:ext uri="{FF2B5EF4-FFF2-40B4-BE49-F238E27FC236}">
                <a16:creationId xmlns:a16="http://schemas.microsoft.com/office/drawing/2014/main" id="{F1E7B0F8-D576-43A7-BC95-6E262BD769EE}"/>
              </a:ext>
            </a:extLst>
          </p:cNvPr>
          <p:cNvGraphicFramePr>
            <a:graphicFrameLocks noGrp="1"/>
          </p:cNvGraphicFramePr>
          <p:nvPr>
            <p:ph idx="1"/>
            <p:extLst>
              <p:ext uri="{D42A27DB-BD31-4B8C-83A1-F6EECF244321}">
                <p14:modId xmlns:p14="http://schemas.microsoft.com/office/powerpoint/2010/main" val="2790180702"/>
              </p:ext>
            </p:extLst>
          </p:nvPr>
        </p:nvGraphicFramePr>
        <p:xfrm>
          <a:off x="457200" y="2564904"/>
          <a:ext cx="8229600" cy="2383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55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E9CF3F6B-6D3E-4E4B-B80F-E2679A513E41}"/>
              </a:ext>
            </a:extLst>
          </p:cNvPr>
          <p:cNvSpPr>
            <a:spLocks noGrp="1" noChangeArrowheads="1"/>
          </p:cNvSpPr>
          <p:nvPr>
            <p:ph type="title"/>
          </p:nvPr>
        </p:nvSpPr>
        <p:spPr>
          <a:xfrm>
            <a:off x="799116" y="304800"/>
            <a:ext cx="6516798" cy="1066800"/>
          </a:xfrm>
        </p:spPr>
        <p:txBody>
          <a:bodyPr/>
          <a:lstStyle/>
          <a:p>
            <a:r>
              <a:rPr lang="en-CA" altLang="en-US" sz="4000" dirty="0"/>
              <a:t>Work in Progress</a:t>
            </a:r>
          </a:p>
        </p:txBody>
      </p:sp>
      <p:sp>
        <p:nvSpPr>
          <p:cNvPr id="68611" name="Content Placeholder 2">
            <a:extLst>
              <a:ext uri="{FF2B5EF4-FFF2-40B4-BE49-F238E27FC236}">
                <a16:creationId xmlns:a16="http://schemas.microsoft.com/office/drawing/2014/main" id="{DB7A8545-67E1-4F5A-AC30-C4DA644D23FA}"/>
              </a:ext>
            </a:extLst>
          </p:cNvPr>
          <p:cNvSpPr>
            <a:spLocks noGrp="1" noChangeArrowheads="1"/>
          </p:cNvSpPr>
          <p:nvPr>
            <p:ph idx="1"/>
          </p:nvPr>
        </p:nvSpPr>
        <p:spPr>
          <a:xfrm>
            <a:off x="788660" y="1700808"/>
            <a:ext cx="7661315" cy="4191000"/>
          </a:xfrm>
        </p:spPr>
        <p:txBody>
          <a:bodyPr>
            <a:normAutofit/>
          </a:bodyPr>
          <a:lstStyle/>
          <a:p>
            <a:r>
              <a:rPr lang="en-CA" altLang="en-US" sz="2800" dirty="0"/>
              <a:t>Revising OPPCAT to Version 7</a:t>
            </a:r>
          </a:p>
          <a:p>
            <a:r>
              <a:rPr lang="en-CA" altLang="en-US" sz="2800" dirty="0"/>
              <a:t>Standardizing preceptor training across programs</a:t>
            </a:r>
          </a:p>
          <a:p>
            <a:r>
              <a:rPr lang="en-CA" altLang="en-US" sz="2800" dirty="0"/>
              <a:t>Validating OPPCAT</a:t>
            </a:r>
          </a:p>
          <a:p>
            <a:r>
              <a:rPr lang="en-CA" altLang="en-US" sz="2800" dirty="0"/>
              <a:t>Drafting a publication</a:t>
            </a:r>
          </a:p>
          <a:p>
            <a:r>
              <a:rPr lang="en-CA" altLang="en-US" sz="2800" dirty="0"/>
              <a:t>Disseminating OPPCAT to programs across Canada</a:t>
            </a:r>
          </a:p>
        </p:txBody>
      </p:sp>
    </p:spTree>
    <p:extLst>
      <p:ext uri="{BB962C8B-B14F-4D97-AF65-F5344CB8AC3E}">
        <p14:creationId xmlns:p14="http://schemas.microsoft.com/office/powerpoint/2010/main" val="184306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320EF0A-3BF7-40FE-9060-B412BB43EC5A}"/>
              </a:ext>
            </a:extLst>
          </p:cNvPr>
          <p:cNvSpPr>
            <a:spLocks noGrp="1" noChangeArrowheads="1"/>
          </p:cNvSpPr>
          <p:nvPr>
            <p:ph type="title" idx="4294967295"/>
          </p:nvPr>
        </p:nvSpPr>
        <p:spPr>
          <a:xfrm>
            <a:off x="342900" y="764704"/>
            <a:ext cx="8401050" cy="685800"/>
          </a:xfrm>
          <a:prstGeom prst="rect">
            <a:avLst/>
          </a:prstGeom>
        </p:spPr>
        <p:txBody>
          <a:bodyPr>
            <a:normAutofit/>
          </a:bodyPr>
          <a:lstStyle/>
          <a:p>
            <a:pPr eaLnBrk="1" hangingPunct="1">
              <a:defRPr/>
            </a:pPr>
            <a:r>
              <a:rPr lang="en-CA" sz="4000" dirty="0"/>
              <a:t>Collaboration </a:t>
            </a:r>
            <a:r>
              <a:rPr lang="en-CA" sz="4000" dirty="0">
                <a:cs typeface="+mj-cs"/>
              </a:rPr>
              <a:t>Lessons Learned</a:t>
            </a:r>
            <a:endParaRPr lang="en-US" sz="4000" dirty="0">
              <a:cs typeface="+mj-cs"/>
            </a:endParaRPr>
          </a:p>
        </p:txBody>
      </p:sp>
      <p:sp>
        <p:nvSpPr>
          <p:cNvPr id="4099" name="Rectangle 3">
            <a:extLst>
              <a:ext uri="{FF2B5EF4-FFF2-40B4-BE49-F238E27FC236}">
                <a16:creationId xmlns:a16="http://schemas.microsoft.com/office/drawing/2014/main" id="{91DDB648-39BA-4858-AC52-442BDD9ED20E}"/>
              </a:ext>
            </a:extLst>
          </p:cNvPr>
          <p:cNvSpPr>
            <a:spLocks noGrp="1" noChangeArrowheads="1"/>
          </p:cNvSpPr>
          <p:nvPr>
            <p:ph type="body" idx="4294967295"/>
          </p:nvPr>
        </p:nvSpPr>
        <p:spPr>
          <a:xfrm>
            <a:off x="400050" y="1340768"/>
            <a:ext cx="8060382" cy="4038600"/>
          </a:xfrm>
          <a:extLst/>
        </p:spPr>
        <p:txBody>
          <a:bodyPr>
            <a:normAutofit/>
          </a:bodyPr>
          <a:lstStyle/>
          <a:p>
            <a:pPr marL="34299" indent="0" eaLnBrk="1" hangingPunct="1">
              <a:buNone/>
              <a:defRPr/>
            </a:pPr>
            <a:endParaRPr lang="en-CA" sz="2600" dirty="0">
              <a:cs typeface="+mn-cs"/>
            </a:endParaRPr>
          </a:p>
          <a:p>
            <a:pPr eaLnBrk="1" hangingPunct="1">
              <a:defRPr/>
            </a:pPr>
            <a:r>
              <a:rPr lang="en-CA" sz="2800" dirty="0">
                <a:cs typeface="+mn-cs"/>
              </a:rPr>
              <a:t>Collaboration possible due to the shared commitment and ‘investment’</a:t>
            </a:r>
          </a:p>
          <a:p>
            <a:pPr eaLnBrk="1" hangingPunct="1">
              <a:defRPr/>
            </a:pPr>
            <a:r>
              <a:rPr lang="en-CA" sz="2800" dirty="0">
                <a:cs typeface="+mn-cs"/>
              </a:rPr>
              <a:t>Timing was important – i.e. right time and place </a:t>
            </a:r>
          </a:p>
          <a:p>
            <a:pPr eaLnBrk="1" hangingPunct="1">
              <a:defRPr/>
            </a:pPr>
            <a:r>
              <a:rPr lang="en-CA" sz="2800" dirty="0">
                <a:cs typeface="+mn-cs"/>
              </a:rPr>
              <a:t>Need patience and perseverance </a:t>
            </a:r>
          </a:p>
          <a:p>
            <a:pPr>
              <a:defRPr/>
            </a:pPr>
            <a:r>
              <a:rPr lang="en-CA" sz="2800" dirty="0">
                <a:cs typeface="+mn-cs"/>
              </a:rPr>
              <a:t>Different organizations need to ensure buy-in across all leadership teams</a:t>
            </a:r>
          </a:p>
        </p:txBody>
      </p:sp>
    </p:spTree>
    <p:extLst>
      <p:ext uri="{BB962C8B-B14F-4D97-AF65-F5344CB8AC3E}">
        <p14:creationId xmlns:p14="http://schemas.microsoft.com/office/powerpoint/2010/main" val="402165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320EF0A-3BF7-40FE-9060-B412BB43EC5A}"/>
              </a:ext>
            </a:extLst>
          </p:cNvPr>
          <p:cNvSpPr>
            <a:spLocks noGrp="1" noChangeArrowheads="1"/>
          </p:cNvSpPr>
          <p:nvPr>
            <p:ph type="title" idx="4294967295"/>
          </p:nvPr>
        </p:nvSpPr>
        <p:spPr>
          <a:xfrm>
            <a:off x="314325" y="620688"/>
            <a:ext cx="8401050" cy="838200"/>
          </a:xfrm>
          <a:prstGeom prst="rect">
            <a:avLst/>
          </a:prstGeom>
        </p:spPr>
        <p:txBody>
          <a:bodyPr>
            <a:normAutofit/>
          </a:bodyPr>
          <a:lstStyle/>
          <a:p>
            <a:pPr eaLnBrk="1" hangingPunct="1">
              <a:defRPr/>
            </a:pPr>
            <a:r>
              <a:rPr lang="en-CA" sz="4000" dirty="0"/>
              <a:t>Collaboration Lessons Learned</a:t>
            </a:r>
            <a:endParaRPr lang="en-US" sz="4000" dirty="0"/>
          </a:p>
        </p:txBody>
      </p:sp>
      <p:sp>
        <p:nvSpPr>
          <p:cNvPr id="4099" name="Rectangle 3">
            <a:extLst>
              <a:ext uri="{FF2B5EF4-FFF2-40B4-BE49-F238E27FC236}">
                <a16:creationId xmlns:a16="http://schemas.microsoft.com/office/drawing/2014/main" id="{91DDB648-39BA-4858-AC52-442BDD9ED20E}"/>
              </a:ext>
            </a:extLst>
          </p:cNvPr>
          <p:cNvSpPr>
            <a:spLocks noGrp="1" noChangeArrowheads="1"/>
          </p:cNvSpPr>
          <p:nvPr>
            <p:ph type="body" idx="4294967295"/>
          </p:nvPr>
        </p:nvSpPr>
        <p:spPr>
          <a:xfrm>
            <a:off x="539552" y="1817913"/>
            <a:ext cx="7429500" cy="4392488"/>
          </a:xfrm>
          <a:extLst/>
        </p:spPr>
        <p:txBody>
          <a:bodyPr>
            <a:normAutofit/>
          </a:bodyPr>
          <a:lstStyle/>
          <a:p>
            <a:pPr>
              <a:defRPr/>
            </a:pPr>
            <a:r>
              <a:rPr lang="en-CA" sz="2800" dirty="0"/>
              <a:t>Funding/financial support for work as it evolves</a:t>
            </a:r>
          </a:p>
          <a:p>
            <a:pPr eaLnBrk="1" hangingPunct="1">
              <a:defRPr/>
            </a:pPr>
            <a:r>
              <a:rPr lang="en-CA" sz="2800" dirty="0"/>
              <a:t>Online assessment tool</a:t>
            </a:r>
          </a:p>
          <a:p>
            <a:pPr lvl="2">
              <a:defRPr/>
            </a:pPr>
            <a:r>
              <a:rPr lang="en-CA" sz="2650" dirty="0"/>
              <a:t>consider technology solution/platform across all organizations</a:t>
            </a:r>
            <a:endParaRPr lang="en-US" sz="2650" dirty="0"/>
          </a:p>
          <a:p>
            <a:pPr eaLnBrk="1" hangingPunct="1">
              <a:defRPr/>
            </a:pPr>
            <a:r>
              <a:rPr lang="en-US" sz="2800" dirty="0"/>
              <a:t>Standardization of tool through combined preceptor training and shared resources</a:t>
            </a:r>
          </a:p>
          <a:p>
            <a:pPr eaLnBrk="1" hangingPunct="1">
              <a:defRPr/>
            </a:pPr>
            <a:endParaRPr lang="en-US" sz="2600" dirty="0">
              <a:cs typeface="+mn-cs"/>
            </a:endParaRPr>
          </a:p>
          <a:p>
            <a:pPr eaLnBrk="1" hangingPunct="1">
              <a:defRPr/>
            </a:pPr>
            <a:endParaRPr lang="en-CA" sz="2600" dirty="0">
              <a:cs typeface="+mn-cs"/>
            </a:endParaRPr>
          </a:p>
          <a:p>
            <a:pPr eaLnBrk="1" hangingPunct="1">
              <a:defRPr/>
            </a:pPr>
            <a:endParaRPr lang="en-CA" sz="2600" dirty="0">
              <a:cs typeface="+mn-cs"/>
            </a:endParaRPr>
          </a:p>
        </p:txBody>
      </p:sp>
    </p:spTree>
    <p:extLst>
      <p:ext uri="{BB962C8B-B14F-4D97-AF65-F5344CB8AC3E}">
        <p14:creationId xmlns:p14="http://schemas.microsoft.com/office/powerpoint/2010/main" val="356190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Questions?</a:t>
            </a:r>
          </a:p>
        </p:txBody>
      </p:sp>
      <p:sp>
        <p:nvSpPr>
          <p:cNvPr id="3" name="Content Placeholder 2"/>
          <p:cNvSpPr>
            <a:spLocks noGrp="1"/>
          </p:cNvSpPr>
          <p:nvPr>
            <p:ph idx="1"/>
          </p:nvPr>
        </p:nvSpPr>
        <p:spPr>
          <a:xfrm>
            <a:off x="794445" y="2420888"/>
            <a:ext cx="6516798" cy="4191000"/>
          </a:xfrm>
        </p:spPr>
        <p:txBody>
          <a:bodyPr>
            <a:normAutofit/>
          </a:bodyPr>
          <a:lstStyle/>
          <a:p>
            <a:pPr marL="34299" indent="0">
              <a:buNone/>
            </a:pPr>
            <a:r>
              <a:rPr lang="en-US" sz="2800" dirty="0"/>
              <a:t>Contact Information:</a:t>
            </a:r>
          </a:p>
          <a:p>
            <a:pPr marL="34299" indent="0">
              <a:buNone/>
            </a:pPr>
            <a:r>
              <a:rPr lang="en-US" sz="2800" dirty="0"/>
              <a:t>Annie Lee – </a:t>
            </a:r>
            <a:r>
              <a:rPr lang="en-US" sz="2800" dirty="0">
                <a:hlinkClick r:id="rId2"/>
              </a:rPr>
              <a:t>awm.lee@utoronto.ca</a:t>
            </a:r>
            <a:endParaRPr lang="en-US" sz="2800" dirty="0"/>
          </a:p>
          <a:p>
            <a:pPr marL="34299" indent="0">
              <a:buNone/>
            </a:pPr>
            <a:r>
              <a:rPr lang="en-US" sz="2800" dirty="0"/>
              <a:t>Henry Halapy – </a:t>
            </a:r>
            <a:r>
              <a:rPr lang="en-US" sz="2800" dirty="0">
                <a:hlinkClick r:id="rId3"/>
              </a:rPr>
              <a:t>halapyh@smh.ca</a:t>
            </a:r>
            <a:endParaRPr lang="en-US" sz="2800" dirty="0"/>
          </a:p>
          <a:p>
            <a:pPr marL="34299" indent="0">
              <a:buNone/>
            </a:pPr>
            <a:endParaRPr lang="en-US" sz="2800" dirty="0"/>
          </a:p>
        </p:txBody>
      </p:sp>
    </p:spTree>
    <p:extLst>
      <p:ext uri="{BB962C8B-B14F-4D97-AF65-F5344CB8AC3E}">
        <p14:creationId xmlns:p14="http://schemas.microsoft.com/office/powerpoint/2010/main" val="338813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320EF0A-3BF7-40FE-9060-B412BB43EC5A}"/>
              </a:ext>
            </a:extLst>
          </p:cNvPr>
          <p:cNvSpPr>
            <a:spLocks noGrp="1" noChangeArrowheads="1"/>
          </p:cNvSpPr>
          <p:nvPr>
            <p:ph type="title" idx="4294967295"/>
          </p:nvPr>
        </p:nvSpPr>
        <p:spPr>
          <a:xfrm>
            <a:off x="285750" y="764704"/>
            <a:ext cx="8686800" cy="838200"/>
          </a:xfrm>
          <a:prstGeom prst="rect">
            <a:avLst/>
          </a:prstGeom>
        </p:spPr>
        <p:txBody>
          <a:bodyPr>
            <a:normAutofit/>
          </a:bodyPr>
          <a:lstStyle/>
          <a:p>
            <a:pPr eaLnBrk="1" hangingPunct="1">
              <a:defRPr/>
            </a:pPr>
            <a:r>
              <a:rPr lang="en-CA" sz="4000" dirty="0">
                <a:cs typeface="+mj-cs"/>
              </a:rPr>
              <a:t>Collaboration</a:t>
            </a:r>
            <a:endParaRPr lang="en-US" sz="4000" dirty="0">
              <a:cs typeface="+mj-cs"/>
            </a:endParaRPr>
          </a:p>
        </p:txBody>
      </p:sp>
      <p:sp>
        <p:nvSpPr>
          <p:cNvPr id="4099" name="Rectangle 3">
            <a:extLst>
              <a:ext uri="{FF2B5EF4-FFF2-40B4-BE49-F238E27FC236}">
                <a16:creationId xmlns:a16="http://schemas.microsoft.com/office/drawing/2014/main" id="{91DDB648-39BA-4858-AC52-442BDD9ED20E}"/>
              </a:ext>
            </a:extLst>
          </p:cNvPr>
          <p:cNvSpPr>
            <a:spLocks noGrp="1" noChangeArrowheads="1"/>
          </p:cNvSpPr>
          <p:nvPr>
            <p:ph type="body" idx="4294967295"/>
          </p:nvPr>
        </p:nvSpPr>
        <p:spPr>
          <a:xfrm>
            <a:off x="800100" y="1752600"/>
            <a:ext cx="7600950" cy="4191000"/>
          </a:xfrm>
          <a:extLst/>
        </p:spPr>
        <p:txBody>
          <a:bodyPr>
            <a:normAutofit/>
          </a:bodyPr>
          <a:lstStyle/>
          <a:p>
            <a:pPr marL="0" indent="0">
              <a:buFontTx/>
              <a:buNone/>
              <a:defRPr/>
            </a:pPr>
            <a:r>
              <a:rPr lang="en-CA" sz="3200" dirty="0"/>
              <a:t>University of Toronto, University of Waterloo, Ontario Hospital Pharmacy Residency Programs and the Ontario College of Pharmacists</a:t>
            </a:r>
          </a:p>
          <a:p>
            <a:pPr marL="34299" indent="0">
              <a:spcBef>
                <a:spcPts val="0"/>
              </a:spcBef>
              <a:buNone/>
              <a:defRPr/>
            </a:pPr>
            <a:endParaRPr lang="en-CA" sz="3200" dirty="0"/>
          </a:p>
          <a:p>
            <a:pPr>
              <a:spcBef>
                <a:spcPts val="0"/>
              </a:spcBef>
              <a:defRPr/>
            </a:pPr>
            <a:r>
              <a:rPr lang="en-CA" sz="3200" dirty="0"/>
              <a:t>At the right time and place</a:t>
            </a:r>
          </a:p>
          <a:p>
            <a:pPr>
              <a:spcBef>
                <a:spcPts val="0"/>
              </a:spcBef>
              <a:defRPr/>
            </a:pPr>
            <a:endParaRPr lang="en-CA" sz="3200" dirty="0"/>
          </a:p>
          <a:p>
            <a:pPr>
              <a:spcBef>
                <a:spcPts val="0"/>
              </a:spcBef>
              <a:defRPr/>
            </a:pPr>
            <a:r>
              <a:rPr lang="en-CA" sz="3200" dirty="0"/>
              <a:t>Sharing of ideas and human resources</a:t>
            </a:r>
          </a:p>
          <a:p>
            <a:pPr marL="0" indent="0" eaLnBrk="1" hangingPunct="1">
              <a:buFontTx/>
              <a:buNone/>
              <a:defRPr/>
            </a:pPr>
            <a:endParaRPr lang="en-CA" sz="2400" dirty="0">
              <a:cs typeface="+mn-cs"/>
            </a:endParaRPr>
          </a:p>
          <a:p>
            <a:pPr eaLnBrk="1" hangingPunct="1">
              <a:defRPr/>
            </a:pPr>
            <a:endParaRPr lang="en-CA" sz="2600" dirty="0">
              <a:cs typeface="+mn-cs"/>
            </a:endParaRPr>
          </a:p>
        </p:txBody>
      </p:sp>
    </p:spTree>
    <p:extLst>
      <p:ext uri="{BB962C8B-B14F-4D97-AF65-F5344CB8AC3E}">
        <p14:creationId xmlns:p14="http://schemas.microsoft.com/office/powerpoint/2010/main" val="86618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320EF0A-3BF7-40FE-9060-B412BB43EC5A}"/>
              </a:ext>
            </a:extLst>
          </p:cNvPr>
          <p:cNvSpPr>
            <a:spLocks noGrp="1" noChangeArrowheads="1"/>
          </p:cNvSpPr>
          <p:nvPr>
            <p:ph type="title" idx="4294967295"/>
          </p:nvPr>
        </p:nvSpPr>
        <p:spPr>
          <a:xfrm>
            <a:off x="285750" y="764704"/>
            <a:ext cx="8686800" cy="838200"/>
          </a:xfrm>
          <a:prstGeom prst="rect">
            <a:avLst/>
          </a:prstGeom>
        </p:spPr>
        <p:txBody>
          <a:bodyPr>
            <a:normAutofit/>
          </a:bodyPr>
          <a:lstStyle/>
          <a:p>
            <a:pPr eaLnBrk="1" hangingPunct="1">
              <a:defRPr/>
            </a:pPr>
            <a:r>
              <a:rPr lang="en-CA" sz="4000" dirty="0">
                <a:cs typeface="+mj-cs"/>
              </a:rPr>
              <a:t>Collaboration</a:t>
            </a:r>
            <a:endParaRPr lang="en-US" sz="4000" dirty="0">
              <a:cs typeface="+mj-cs"/>
            </a:endParaRPr>
          </a:p>
        </p:txBody>
      </p:sp>
      <p:sp>
        <p:nvSpPr>
          <p:cNvPr id="4099" name="Rectangle 3">
            <a:extLst>
              <a:ext uri="{FF2B5EF4-FFF2-40B4-BE49-F238E27FC236}">
                <a16:creationId xmlns:a16="http://schemas.microsoft.com/office/drawing/2014/main" id="{91DDB648-39BA-4858-AC52-442BDD9ED20E}"/>
              </a:ext>
            </a:extLst>
          </p:cNvPr>
          <p:cNvSpPr>
            <a:spLocks noGrp="1" noChangeArrowheads="1"/>
          </p:cNvSpPr>
          <p:nvPr>
            <p:ph type="body" idx="4294967295"/>
          </p:nvPr>
        </p:nvSpPr>
        <p:spPr>
          <a:xfrm>
            <a:off x="800100" y="1752600"/>
            <a:ext cx="7600950" cy="4191000"/>
          </a:xfrm>
          <a:extLst/>
        </p:spPr>
        <p:txBody>
          <a:bodyPr/>
          <a:lstStyle/>
          <a:p>
            <a:pPr marL="0" indent="0" eaLnBrk="1" hangingPunct="1">
              <a:buFontTx/>
              <a:buNone/>
              <a:defRPr/>
            </a:pPr>
            <a:endParaRPr lang="en-CA" sz="1000" dirty="0">
              <a:cs typeface="+mn-cs"/>
            </a:endParaRPr>
          </a:p>
          <a:p>
            <a:pPr marL="34299" indent="0">
              <a:buNone/>
              <a:defRPr/>
            </a:pPr>
            <a:r>
              <a:rPr lang="en-CA" sz="3200" dirty="0"/>
              <a:t>Similar goal and outcomes </a:t>
            </a:r>
          </a:p>
          <a:p>
            <a:pPr lvl="1">
              <a:defRPr/>
            </a:pPr>
            <a:r>
              <a:rPr lang="en-CA" sz="2800" dirty="0"/>
              <a:t>Common need led to moving forward quickly with less formal collaboration</a:t>
            </a:r>
          </a:p>
          <a:p>
            <a:pPr lvl="1">
              <a:defRPr/>
            </a:pPr>
            <a:r>
              <a:rPr lang="en-CA" sz="2800" dirty="0"/>
              <a:t>Working group established as natural evolution</a:t>
            </a:r>
          </a:p>
          <a:p>
            <a:pPr lvl="1">
              <a:defRPr/>
            </a:pPr>
            <a:r>
              <a:rPr lang="en-CA" sz="2800" dirty="0"/>
              <a:t>More formality and structure introduced after tool implemented</a:t>
            </a:r>
          </a:p>
          <a:p>
            <a:pPr marL="0" indent="0" eaLnBrk="1" hangingPunct="1">
              <a:buFontTx/>
              <a:buNone/>
              <a:defRPr/>
            </a:pPr>
            <a:endParaRPr lang="en-CA" sz="2400" dirty="0">
              <a:cs typeface="+mn-cs"/>
            </a:endParaRPr>
          </a:p>
          <a:p>
            <a:pPr eaLnBrk="1" hangingPunct="1">
              <a:defRPr/>
            </a:pPr>
            <a:endParaRPr lang="en-CA" sz="2600" dirty="0">
              <a:cs typeface="+mn-cs"/>
            </a:endParaRPr>
          </a:p>
        </p:txBody>
      </p:sp>
    </p:spTree>
    <p:extLst>
      <p:ext uri="{BB962C8B-B14F-4D97-AF65-F5344CB8AC3E}">
        <p14:creationId xmlns:p14="http://schemas.microsoft.com/office/powerpoint/2010/main" val="190306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8A6A40B-7028-4EA5-A44B-0973BDC9B9A8}"/>
              </a:ext>
            </a:extLst>
          </p:cNvPr>
          <p:cNvSpPr>
            <a:spLocks noGrp="1" noChangeArrowheads="1"/>
          </p:cNvSpPr>
          <p:nvPr>
            <p:ph type="title"/>
          </p:nvPr>
        </p:nvSpPr>
        <p:spPr/>
        <p:txBody>
          <a:bodyPr/>
          <a:lstStyle/>
          <a:p>
            <a:r>
              <a:rPr lang="en-CA" altLang="en-US" sz="4000" dirty="0"/>
              <a:t>OPPCAT Development Timeline</a:t>
            </a:r>
          </a:p>
        </p:txBody>
      </p:sp>
      <p:graphicFrame>
        <p:nvGraphicFramePr>
          <p:cNvPr id="7" name="Content Placeholder 6">
            <a:extLst>
              <a:ext uri="{FF2B5EF4-FFF2-40B4-BE49-F238E27FC236}">
                <a16:creationId xmlns:a16="http://schemas.microsoft.com/office/drawing/2014/main" id="{CCEA33BE-764B-4EEF-B8A5-92CE22766125}"/>
              </a:ext>
            </a:extLst>
          </p:cNvPr>
          <p:cNvGraphicFramePr>
            <a:graphicFrameLocks noGrp="1"/>
          </p:cNvGraphicFramePr>
          <p:nvPr>
            <p:ph idx="1"/>
            <p:extLst>
              <p:ext uri="{D42A27DB-BD31-4B8C-83A1-F6EECF244321}">
                <p14:modId xmlns:p14="http://schemas.microsoft.com/office/powerpoint/2010/main" val="3958657660"/>
              </p:ext>
            </p:extLst>
          </p:nvPr>
        </p:nvGraphicFramePr>
        <p:xfrm>
          <a:off x="139423" y="1788096"/>
          <a:ext cx="886515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497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A510941-FAAA-4C39-9D41-A521C86BA8FE}"/>
              </a:ext>
            </a:extLst>
          </p:cNvPr>
          <p:cNvSpPr>
            <a:spLocks noGrp="1" noChangeArrowheads="1"/>
          </p:cNvSpPr>
          <p:nvPr>
            <p:ph type="title"/>
          </p:nvPr>
        </p:nvSpPr>
        <p:spPr>
          <a:xfrm>
            <a:off x="683568" y="260648"/>
            <a:ext cx="7157260" cy="1066800"/>
          </a:xfrm>
        </p:spPr>
        <p:txBody>
          <a:bodyPr/>
          <a:lstStyle/>
          <a:p>
            <a:r>
              <a:rPr lang="en-CA" altLang="en-US" sz="4000" dirty="0"/>
              <a:t>Implementation in Programs</a:t>
            </a:r>
          </a:p>
        </p:txBody>
      </p:sp>
      <p:graphicFrame>
        <p:nvGraphicFramePr>
          <p:cNvPr id="2" name="Content Placeholder 1">
            <a:extLst>
              <a:ext uri="{FF2B5EF4-FFF2-40B4-BE49-F238E27FC236}">
                <a16:creationId xmlns:a16="http://schemas.microsoft.com/office/drawing/2014/main" id="{8951ECC7-81C6-43E5-A107-1210596C2B62}"/>
              </a:ext>
            </a:extLst>
          </p:cNvPr>
          <p:cNvGraphicFramePr>
            <a:graphicFrameLocks noGrp="1"/>
          </p:cNvGraphicFramePr>
          <p:nvPr>
            <p:ph idx="1"/>
            <p:extLst>
              <p:ext uri="{D42A27DB-BD31-4B8C-83A1-F6EECF244321}">
                <p14:modId xmlns:p14="http://schemas.microsoft.com/office/powerpoint/2010/main" val="2521371703"/>
              </p:ext>
            </p:extLst>
          </p:nvPr>
        </p:nvGraphicFramePr>
        <p:xfrm>
          <a:off x="457200" y="18288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89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B60D0-9453-46B3-92C6-384EB5407E10}"/>
              </a:ext>
            </a:extLst>
          </p:cNvPr>
          <p:cNvSpPr>
            <a:spLocks noGrp="1"/>
          </p:cNvSpPr>
          <p:nvPr>
            <p:ph type="title"/>
          </p:nvPr>
        </p:nvSpPr>
        <p:spPr>
          <a:xfrm>
            <a:off x="799116" y="548679"/>
            <a:ext cx="7373283" cy="1282823"/>
          </a:xfrm>
        </p:spPr>
        <p:txBody>
          <a:bodyPr>
            <a:noAutofit/>
          </a:bodyPr>
          <a:lstStyle/>
          <a:p>
            <a:pPr>
              <a:lnSpc>
                <a:spcPct val="100000"/>
              </a:lnSpc>
            </a:pPr>
            <a:r>
              <a:rPr lang="en-US" altLang="en-US" sz="3200" dirty="0"/>
              <a:t>University of Toronto - </a:t>
            </a:r>
            <a:br>
              <a:rPr lang="en-US" altLang="en-US" sz="3200" dirty="0"/>
            </a:br>
            <a:r>
              <a:rPr lang="en-US" altLang="en-US" sz="3200" dirty="0"/>
              <a:t>Advanced Pharmacy Practice Experience (APPE)</a:t>
            </a:r>
            <a:endParaRPr lang="en-CA" sz="3200" dirty="0"/>
          </a:p>
        </p:txBody>
      </p:sp>
      <p:sp>
        <p:nvSpPr>
          <p:cNvPr id="3" name="Content Placeholder 2">
            <a:extLst>
              <a:ext uri="{FF2B5EF4-FFF2-40B4-BE49-F238E27FC236}">
                <a16:creationId xmlns:a16="http://schemas.microsoft.com/office/drawing/2014/main" id="{5D88E882-42D2-43F6-A348-21C362E645CD}"/>
              </a:ext>
            </a:extLst>
          </p:cNvPr>
          <p:cNvSpPr>
            <a:spLocks noGrp="1"/>
          </p:cNvSpPr>
          <p:nvPr>
            <p:ph idx="1"/>
          </p:nvPr>
        </p:nvSpPr>
        <p:spPr>
          <a:xfrm>
            <a:off x="899592" y="2276872"/>
            <a:ext cx="6516798" cy="3773487"/>
          </a:xfrm>
        </p:spPr>
        <p:txBody>
          <a:bodyPr>
            <a:normAutofit lnSpcReduction="10000"/>
          </a:bodyPr>
          <a:lstStyle/>
          <a:p>
            <a:pPr marL="0" indent="0">
              <a:spcAft>
                <a:spcPts val="1200"/>
              </a:spcAft>
              <a:buFont typeface="Arial" charset="0"/>
              <a:buNone/>
              <a:defRPr/>
            </a:pPr>
            <a:r>
              <a:rPr lang="en-US" sz="2800" b="1" dirty="0">
                <a:ea typeface="MS PGothic" charset="0"/>
              </a:rPr>
              <a:t>Full-time PharmD Program (35 weeks)</a:t>
            </a:r>
          </a:p>
          <a:p>
            <a:pPr>
              <a:lnSpc>
                <a:spcPct val="100000"/>
              </a:lnSpc>
              <a:spcBef>
                <a:spcPts val="0"/>
              </a:spcBef>
              <a:buFont typeface="Arial" charset="0"/>
              <a:buChar char="•"/>
              <a:defRPr/>
            </a:pPr>
            <a:r>
              <a:rPr lang="en-US" sz="2400" dirty="0">
                <a:ea typeface="MS PGothic" charset="0"/>
              </a:rPr>
              <a:t>2 x 5 week institutional</a:t>
            </a:r>
          </a:p>
          <a:p>
            <a:pPr>
              <a:lnSpc>
                <a:spcPct val="100000"/>
              </a:lnSpc>
              <a:spcBef>
                <a:spcPts val="0"/>
              </a:spcBef>
              <a:buFont typeface="Arial" charset="0"/>
              <a:buChar char="•"/>
              <a:defRPr/>
            </a:pPr>
            <a:r>
              <a:rPr lang="en-US" sz="2400" dirty="0">
                <a:ea typeface="MS PGothic" charset="0"/>
              </a:rPr>
              <a:t>10-week community pharmacy</a:t>
            </a:r>
          </a:p>
          <a:p>
            <a:pPr>
              <a:lnSpc>
                <a:spcPct val="100000"/>
              </a:lnSpc>
              <a:spcBef>
                <a:spcPts val="0"/>
              </a:spcBef>
              <a:buFont typeface="Arial" charset="0"/>
              <a:buChar char="•"/>
              <a:defRPr/>
            </a:pPr>
            <a:r>
              <a:rPr lang="en-US" sz="2400" dirty="0">
                <a:ea typeface="MS PGothic" charset="0"/>
              </a:rPr>
              <a:t>1 x 5 week other direct patient care</a:t>
            </a:r>
          </a:p>
          <a:p>
            <a:pPr>
              <a:lnSpc>
                <a:spcPct val="100000"/>
              </a:lnSpc>
              <a:spcBef>
                <a:spcPts val="0"/>
              </a:spcBef>
              <a:buFont typeface="Arial" charset="0"/>
              <a:buChar char="•"/>
              <a:defRPr/>
            </a:pPr>
            <a:r>
              <a:rPr lang="en-US" sz="2400" dirty="0">
                <a:ea typeface="MS PGothic" charset="0"/>
              </a:rPr>
              <a:t>2 x 5 week electives</a:t>
            </a:r>
          </a:p>
          <a:p>
            <a:pPr lvl="1">
              <a:lnSpc>
                <a:spcPct val="100000"/>
              </a:lnSpc>
              <a:spcBef>
                <a:spcPts val="0"/>
              </a:spcBef>
              <a:buFont typeface="Arial" charset="0"/>
              <a:buChar char="•"/>
              <a:defRPr/>
            </a:pPr>
            <a:r>
              <a:rPr lang="en-US" sz="2400" dirty="0">
                <a:ea typeface="MS PGothic" charset="0"/>
              </a:rPr>
              <a:t>Direct patient care</a:t>
            </a:r>
          </a:p>
          <a:p>
            <a:pPr lvl="1">
              <a:lnSpc>
                <a:spcPct val="100000"/>
              </a:lnSpc>
              <a:spcBef>
                <a:spcPts val="0"/>
              </a:spcBef>
              <a:buFont typeface="Arial" charset="0"/>
              <a:buChar char="•"/>
              <a:defRPr/>
            </a:pPr>
            <a:r>
              <a:rPr lang="en-US" sz="2400" dirty="0">
                <a:ea typeface="MS PGothic" charset="0"/>
              </a:rPr>
              <a:t>Non-direct patient care</a:t>
            </a:r>
          </a:p>
          <a:p>
            <a:pPr marL="34299" indent="0">
              <a:buNone/>
            </a:pPr>
            <a:r>
              <a:rPr lang="en-CA" sz="2800" b="1" dirty="0"/>
              <a:t>PharmD for Pharmacists</a:t>
            </a:r>
          </a:p>
          <a:p>
            <a:r>
              <a:rPr lang="en-CA" sz="2400" dirty="0"/>
              <a:t>20 – 25 weeks direct patient care</a:t>
            </a:r>
          </a:p>
        </p:txBody>
      </p:sp>
    </p:spTree>
    <p:extLst>
      <p:ext uri="{BB962C8B-B14F-4D97-AF65-F5344CB8AC3E}">
        <p14:creationId xmlns:p14="http://schemas.microsoft.com/office/powerpoint/2010/main" val="304022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FF8D1FA0-363B-4BFF-8466-828C765B1C06}"/>
              </a:ext>
            </a:extLst>
          </p:cNvPr>
          <p:cNvSpPr>
            <a:spLocks noGrp="1" noChangeArrowheads="1"/>
          </p:cNvSpPr>
          <p:nvPr>
            <p:ph type="title"/>
          </p:nvPr>
        </p:nvSpPr>
        <p:spPr>
          <a:xfrm>
            <a:off x="420688" y="533400"/>
            <a:ext cx="8229600" cy="990600"/>
          </a:xfrm>
        </p:spPr>
        <p:txBody>
          <a:bodyPr>
            <a:normAutofit/>
          </a:bodyPr>
          <a:lstStyle/>
          <a:p>
            <a:pPr eaLnBrk="1" hangingPunct="1"/>
            <a:r>
              <a:rPr lang="en-CA" altLang="en-US" sz="4000" dirty="0">
                <a:ea typeface="Arial Narrow Bold" panose="020B0706020202030204" pitchFamily="34" charset="0"/>
                <a:cs typeface="Arial Narrow Bold" panose="020B0706020202030204" pitchFamily="34" charset="0"/>
              </a:rPr>
              <a:t>APPE Assessment</a:t>
            </a:r>
          </a:p>
        </p:txBody>
      </p:sp>
      <p:sp>
        <p:nvSpPr>
          <p:cNvPr id="40963" name="Content Placeholder 1">
            <a:extLst>
              <a:ext uri="{FF2B5EF4-FFF2-40B4-BE49-F238E27FC236}">
                <a16:creationId xmlns:a16="http://schemas.microsoft.com/office/drawing/2014/main" id="{041DC1A7-387B-44F2-B55E-97BD9BF4DCC7}"/>
              </a:ext>
            </a:extLst>
          </p:cNvPr>
          <p:cNvSpPr>
            <a:spLocks noGrp="1"/>
          </p:cNvSpPr>
          <p:nvPr>
            <p:ph idx="1"/>
          </p:nvPr>
        </p:nvSpPr>
        <p:spPr>
          <a:xfrm>
            <a:off x="554038" y="1773238"/>
            <a:ext cx="7964487" cy="3756025"/>
          </a:xfrm>
        </p:spPr>
        <p:txBody>
          <a:bodyPr>
            <a:normAutofit/>
          </a:bodyPr>
          <a:lstStyle/>
          <a:p>
            <a:pPr eaLnBrk="1" hangingPunct="1">
              <a:defRPr/>
            </a:pPr>
            <a:r>
              <a:rPr lang="en-CA" altLang="en-US" sz="2800" dirty="0">
                <a:cs typeface="Arial Narrow Bold" panose="020B0706020202030204" pitchFamily="34" charset="0"/>
              </a:rPr>
              <a:t>OPPCAT for direct patient care rotations</a:t>
            </a:r>
          </a:p>
          <a:p>
            <a:pPr eaLnBrk="1" hangingPunct="1">
              <a:defRPr/>
            </a:pPr>
            <a:r>
              <a:rPr lang="en-CA" altLang="en-US" sz="2800" dirty="0">
                <a:cs typeface="Arial Narrow Bold" panose="020B0706020202030204" pitchFamily="34" charset="0"/>
              </a:rPr>
              <a:t>Mid-point and final assessment completed in CORE ELMs</a:t>
            </a:r>
          </a:p>
          <a:p>
            <a:pPr eaLnBrk="1" hangingPunct="1">
              <a:defRPr/>
            </a:pPr>
            <a:r>
              <a:rPr lang="en-CA" altLang="en-US" sz="2800" dirty="0">
                <a:cs typeface="Arial Narrow Bold" panose="020B0706020202030204" pitchFamily="34" charset="0"/>
              </a:rPr>
              <a:t>Preceptor assessment and student self-assessment</a:t>
            </a:r>
          </a:p>
          <a:p>
            <a:pPr eaLnBrk="1" hangingPunct="1">
              <a:defRPr/>
            </a:pPr>
            <a:r>
              <a:rPr lang="en-CA" altLang="en-US" sz="2800" dirty="0">
                <a:cs typeface="Arial Narrow Bold" panose="020B0706020202030204" pitchFamily="34" charset="0"/>
              </a:rPr>
              <a:t>Rotations are individually graded</a:t>
            </a:r>
            <a:endParaRPr lang="en-CA" altLang="en-US" sz="2400" dirty="0">
              <a:latin typeface="Calibri" panose="020F0502020204030204" pitchFamily="34" charset="0"/>
              <a:cs typeface="Arial Narrow Bold" panose="020B0706020202030204" pitchFamily="34" charset="0"/>
            </a:endParaRPr>
          </a:p>
          <a:p>
            <a:pPr eaLnBrk="1" hangingPunct="1">
              <a:defRPr/>
            </a:pPr>
            <a:endParaRPr lang="en-CA" altLang="en-US" sz="2400" dirty="0">
              <a:solidFill>
                <a:srgbClr val="D2533C"/>
              </a:solidFill>
              <a:latin typeface="Calibri" panose="020F0502020204030204" pitchFamily="34" charset="0"/>
              <a:cs typeface="Arial Narrow Bold" panose="020B0706020202030204" pitchFamily="34" charset="0"/>
            </a:endParaRPr>
          </a:p>
          <a:p>
            <a:pPr eaLnBrk="1" hangingPunct="1">
              <a:buFont typeface="Symbol" panose="05050102010706020507" pitchFamily="18" charset="2"/>
              <a:buNone/>
              <a:defRPr/>
            </a:pPr>
            <a:endParaRPr lang="en-CA" altLang="en-US" sz="2000" dirty="0">
              <a:latin typeface="Calibri" panose="020F0502020204030204" pitchFamily="34" charset="0"/>
              <a:cs typeface="Arial Narrow Bold" panose="020B0706020202030204" pitchFamily="34" charset="0"/>
            </a:endParaRPr>
          </a:p>
          <a:p>
            <a:pPr eaLnBrk="1" hangingPunct="1">
              <a:defRPr/>
            </a:pPr>
            <a:endParaRPr lang="en-CA" altLang="en-US" sz="2000" dirty="0">
              <a:latin typeface="Calibri" panose="020F0502020204030204" pitchFamily="34" charset="0"/>
              <a:cs typeface="Arial Narrow Bold" panose="020B0706020202030204" pitchFamily="34" charset="0"/>
            </a:endParaRPr>
          </a:p>
        </p:txBody>
      </p:sp>
    </p:spTree>
    <p:extLst>
      <p:ext uri="{BB962C8B-B14F-4D97-AF65-F5344CB8AC3E}">
        <p14:creationId xmlns:p14="http://schemas.microsoft.com/office/powerpoint/2010/main" val="409489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PSNARRATION" val="4,1798539505,O:\Registration\SPTStu-Int-Tech\SPT Redesign\Assessment Tool Module final\Assessment Tool Module final\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5,1798539505,O:\Registration\SPTStu-Int-Tech\SPT Redesign\Assessment Tool Module final\Assessment Tool Module final\Media.ppcx"/>
</p:tagLst>
</file>

<file path=ppt/theme/theme1.xml><?xml version="1.0" encoding="utf-8"?>
<a:theme xmlns:a="http://schemas.openxmlformats.org/drawingml/2006/main" name="Business strategy presentation">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trategy presentation.potx" id="{A5F13A6F-AB02-4A73-816C-34C20B6AA795}" vid="{DE7FCDCE-56F1-4731-A067-3AC58DCA2BCA}"/>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strategy presentation</Template>
  <TotalTime>2890</TotalTime>
  <Words>1415</Words>
  <Application>Microsoft Office PowerPoint</Application>
  <PresentationFormat>On-screen Show (4:3)</PresentationFormat>
  <Paragraphs>293</Paragraphs>
  <Slides>33</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ＭＳ Ｐゴシック</vt:lpstr>
      <vt:lpstr>ＭＳ Ｐゴシック</vt:lpstr>
      <vt:lpstr>Arial</vt:lpstr>
      <vt:lpstr>Arial Narrow Bold</vt:lpstr>
      <vt:lpstr>Calibri</vt:lpstr>
      <vt:lpstr>Century Gothic</vt:lpstr>
      <vt:lpstr>Georgia</vt:lpstr>
      <vt:lpstr>Palatino Linotype</vt:lpstr>
      <vt:lpstr>Symbol</vt:lpstr>
      <vt:lpstr>Times</vt:lpstr>
      <vt:lpstr>Verdana</vt:lpstr>
      <vt:lpstr>Wingdings</vt:lpstr>
      <vt:lpstr>Business strategy presentation</vt:lpstr>
      <vt:lpstr>A Collaborative Province-Wide Pharmacy Assessment Project – Ontario Pharmacy Patient Care Assessment Tool (OPPCAT)</vt:lpstr>
      <vt:lpstr>Ontario Pharmacy Patient Care Assessment Tool (OPPCAT) - Collaborators</vt:lpstr>
      <vt:lpstr>Objectives for this Session:</vt:lpstr>
      <vt:lpstr>Collaboration</vt:lpstr>
      <vt:lpstr>Collaboration</vt:lpstr>
      <vt:lpstr>OPPCAT Development Timeline</vt:lpstr>
      <vt:lpstr>Implementation in Programs</vt:lpstr>
      <vt:lpstr>University of Toronto -  Advanced Pharmacy Practice Experience (APPE)</vt:lpstr>
      <vt:lpstr>APPE Assessment</vt:lpstr>
      <vt:lpstr>Expected Level of Performance of Students</vt:lpstr>
      <vt:lpstr>University of Waterloo -  PharmD Experiential Learning</vt:lpstr>
      <vt:lpstr>PowerPoint Presentation</vt:lpstr>
      <vt:lpstr>Ontario College of Pharmacists</vt:lpstr>
      <vt:lpstr>PowerPoint Presentation</vt:lpstr>
      <vt:lpstr>Pharmacy Residency Programs are …</vt:lpstr>
      <vt:lpstr>Residency Adaptation of OPPCAT</vt:lpstr>
      <vt:lpstr>OPPCAT Tool</vt:lpstr>
      <vt:lpstr>OPPCAT 5 Domains and 20 Elements</vt:lpstr>
      <vt:lpstr>PowerPoint Presentation</vt:lpstr>
      <vt:lpstr>Domain and Elements</vt:lpstr>
      <vt:lpstr>Domains and Elements</vt:lpstr>
      <vt:lpstr>Domains and Elements</vt:lpstr>
      <vt:lpstr>Behavioural Descriptors</vt:lpstr>
      <vt:lpstr>PowerPoint Presentation</vt:lpstr>
      <vt:lpstr>Current Preceptor/Assessor Training on OPPCAT</vt:lpstr>
      <vt:lpstr>Fall 2017 - Preceptor Development Working Group </vt:lpstr>
      <vt:lpstr>Fall 2017 - Preceptor Development Working Group </vt:lpstr>
      <vt:lpstr>OPPCAT Satisfaction Survey Results</vt:lpstr>
      <vt:lpstr>Survey Results – Points to Consider</vt:lpstr>
      <vt:lpstr>Work in Progress</vt:lpstr>
      <vt:lpstr>Collaboration Lessons Learned</vt:lpstr>
      <vt:lpstr>Collaboration Lessons Learned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Annie Lee</dc:creator>
  <cp:lastModifiedBy>Annie Lee</cp:lastModifiedBy>
  <cp:revision>99</cp:revision>
  <cp:lastPrinted>2018-06-07T23:51:29Z</cp:lastPrinted>
  <dcterms:created xsi:type="dcterms:W3CDTF">2018-06-05T20:40:40Z</dcterms:created>
  <dcterms:modified xsi:type="dcterms:W3CDTF">2018-10-09T13:58:10Z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