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9" r:id="rId6"/>
    <p:sldId id="270" r:id="rId7"/>
    <p:sldId id="268" r:id="rId8"/>
    <p:sldId id="271" r:id="rId9"/>
    <p:sldId id="273" r:id="rId10"/>
    <p:sldId id="284" r:id="rId11"/>
    <p:sldId id="287" r:id="rId12"/>
    <p:sldId id="286" r:id="rId13"/>
    <p:sldId id="282" r:id="rId14"/>
    <p:sldId id="283" r:id="rId15"/>
    <p:sldId id="274" r:id="rId16"/>
    <p:sldId id="275" r:id="rId17"/>
    <p:sldId id="278" r:id="rId18"/>
    <p:sldId id="279" r:id="rId19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BEE96A-2582-CDCA-3260-40A13C437D3E}" v="277" dt="2018-10-09T14:08:09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98" autoAdjust="0"/>
  </p:normalViewPr>
  <p:slideViewPr>
    <p:cSldViewPr snapToGrid="0">
      <p:cViewPr>
        <p:scale>
          <a:sx n="75" d="100"/>
          <a:sy n="75" d="100"/>
        </p:scale>
        <p:origin x="3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ileen Foley" userId="S::jfoley26@uwo.ca::66a12214-7c49-40ae-a14f-e68f859a61db" providerId="AD" clId="Web-{AFBEE96A-2582-CDCA-3260-40A13C437D3E}"/>
    <pc:docChg chg="addSld delSld modSld sldOrd">
      <pc:chgData name="Jennifer Eileen Foley" userId="S::jfoley26@uwo.ca::66a12214-7c49-40ae-a14f-e68f859a61db" providerId="AD" clId="Web-{AFBEE96A-2582-CDCA-3260-40A13C437D3E}" dt="2018-10-09T14:08:09.578" v="439" actId="20577"/>
      <pc:docMkLst>
        <pc:docMk/>
      </pc:docMkLst>
      <pc:sldChg chg="addSp delSp modSp">
        <pc:chgData name="Jennifer Eileen Foley" userId="S::jfoley26@uwo.ca::66a12214-7c49-40ae-a14f-e68f859a61db" providerId="AD" clId="Web-{AFBEE96A-2582-CDCA-3260-40A13C437D3E}" dt="2018-10-09T13:43:45.628" v="279" actId="20577"/>
        <pc:sldMkLst>
          <pc:docMk/>
          <pc:sldMk cId="1036449118" sldId="273"/>
        </pc:sldMkLst>
        <pc:spChg chg="mod">
          <ac:chgData name="Jennifer Eileen Foley" userId="S::jfoley26@uwo.ca::66a12214-7c49-40ae-a14f-e68f859a61db" providerId="AD" clId="Web-{AFBEE96A-2582-CDCA-3260-40A13C437D3E}" dt="2018-10-09T13:23:58.129" v="5" actId="1076"/>
          <ac:spMkLst>
            <pc:docMk/>
            <pc:sldMk cId="1036449118" sldId="273"/>
            <ac:spMk id="3" creationId="{00000000-0000-0000-0000-000000000000}"/>
          </ac:spMkLst>
        </pc:spChg>
        <pc:spChg chg="add del mod">
          <ac:chgData name="Jennifer Eileen Foley" userId="S::jfoley26@uwo.ca::66a12214-7c49-40ae-a14f-e68f859a61db" providerId="AD" clId="Web-{AFBEE96A-2582-CDCA-3260-40A13C437D3E}" dt="2018-10-09T13:43:36.815" v="277"/>
          <ac:spMkLst>
            <pc:docMk/>
            <pc:sldMk cId="1036449118" sldId="273"/>
            <ac:spMk id="13" creationId="{E3EFA509-55F2-4FB0-94FC-871379D2B281}"/>
          </ac:spMkLst>
        </pc:spChg>
        <pc:spChg chg="add del mod">
          <ac:chgData name="Jennifer Eileen Foley" userId="S::jfoley26@uwo.ca::66a12214-7c49-40ae-a14f-e68f859a61db" providerId="AD" clId="Web-{AFBEE96A-2582-CDCA-3260-40A13C437D3E}" dt="2018-10-09T13:43:32.471" v="276"/>
          <ac:spMkLst>
            <pc:docMk/>
            <pc:sldMk cId="1036449118" sldId="273"/>
            <ac:spMk id="14" creationId="{7B004279-C404-4119-B8F3-C1D4923B64CA}"/>
          </ac:spMkLst>
        </pc:spChg>
        <pc:spChg chg="add del mod">
          <ac:chgData name="Jennifer Eileen Foley" userId="S::jfoley26@uwo.ca::66a12214-7c49-40ae-a14f-e68f859a61db" providerId="AD" clId="Web-{AFBEE96A-2582-CDCA-3260-40A13C437D3E}" dt="2018-10-09T13:43:30.236" v="275"/>
          <ac:spMkLst>
            <pc:docMk/>
            <pc:sldMk cId="1036449118" sldId="273"/>
            <ac:spMk id="15" creationId="{2F5E0BC8-DC0B-4775-865F-13E61A478107}"/>
          </ac:spMkLst>
        </pc:spChg>
        <pc:spChg chg="add del mod">
          <ac:chgData name="Jennifer Eileen Foley" userId="S::jfoley26@uwo.ca::66a12214-7c49-40ae-a14f-e68f859a61db" providerId="AD" clId="Web-{AFBEE96A-2582-CDCA-3260-40A13C437D3E}" dt="2018-10-09T13:43:27.877" v="274"/>
          <ac:spMkLst>
            <pc:docMk/>
            <pc:sldMk cId="1036449118" sldId="273"/>
            <ac:spMk id="16" creationId="{FE27A589-FB1E-46CA-B11F-E70C2F3C52C9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3:45.628" v="279" actId="20577"/>
          <ac:spMkLst>
            <pc:docMk/>
            <pc:sldMk cId="1036449118" sldId="273"/>
            <ac:spMk id="17" creationId="{CD18FE0E-DF11-40D7-AAC8-0AFD1C52A7A6}"/>
          </ac:spMkLst>
        </pc:spChg>
      </pc:sldChg>
      <pc:sldChg chg="addSp delSp modSp">
        <pc:chgData name="Jennifer Eileen Foley" userId="S::jfoley26@uwo.ca::66a12214-7c49-40ae-a14f-e68f859a61db" providerId="AD" clId="Web-{AFBEE96A-2582-CDCA-3260-40A13C437D3E}" dt="2018-10-09T14:08:09.578" v="438" actId="20577"/>
        <pc:sldMkLst>
          <pc:docMk/>
          <pc:sldMk cId="757298035" sldId="274"/>
        </pc:sldMkLst>
        <pc:spChg chg="add mod">
          <ac:chgData name="Jennifer Eileen Foley" userId="S::jfoley26@uwo.ca::66a12214-7c49-40ae-a14f-e68f859a61db" providerId="AD" clId="Web-{AFBEE96A-2582-CDCA-3260-40A13C437D3E}" dt="2018-10-09T14:08:09.578" v="438" actId="20577"/>
          <ac:spMkLst>
            <pc:docMk/>
            <pc:sldMk cId="757298035" sldId="274"/>
            <ac:spMk id="3" creationId="{408FAD5D-58F7-4F8A-8F82-9C91C1A590E3}"/>
          </ac:spMkLst>
        </pc:spChg>
        <pc:picChg chg="del">
          <ac:chgData name="Jennifer Eileen Foley" userId="S::jfoley26@uwo.ca::66a12214-7c49-40ae-a14f-e68f859a61db" providerId="AD" clId="Web-{AFBEE96A-2582-CDCA-3260-40A13C437D3E}" dt="2018-10-09T14:04:14.894" v="340"/>
          <ac:picMkLst>
            <pc:docMk/>
            <pc:sldMk cId="757298035" sldId="274"/>
            <ac:picMk id="13" creationId="{84FF29E5-CA4E-4C02-8EE4-EF4A0C418145}"/>
          </ac:picMkLst>
        </pc:picChg>
      </pc:sldChg>
      <pc:sldChg chg="modSp">
        <pc:chgData name="Jennifer Eileen Foley" userId="S::jfoley26@uwo.ca::66a12214-7c49-40ae-a14f-e68f859a61db" providerId="AD" clId="Web-{AFBEE96A-2582-CDCA-3260-40A13C437D3E}" dt="2018-10-09T13:23:02.126" v="0" actId="1076"/>
        <pc:sldMkLst>
          <pc:docMk/>
          <pc:sldMk cId="3693920280" sldId="282"/>
        </pc:sldMkLst>
        <pc:picChg chg="mod">
          <ac:chgData name="Jennifer Eileen Foley" userId="S::jfoley26@uwo.ca::66a12214-7c49-40ae-a14f-e68f859a61db" providerId="AD" clId="Web-{AFBEE96A-2582-CDCA-3260-40A13C437D3E}" dt="2018-10-09T13:23:02.126" v="0" actId="1076"/>
          <ac:picMkLst>
            <pc:docMk/>
            <pc:sldMk cId="3693920280" sldId="282"/>
            <ac:picMk id="9" creationId="{00000000-0000-0000-0000-000000000000}"/>
          </ac:picMkLst>
        </pc:picChg>
      </pc:sldChg>
      <pc:sldChg chg="delSp modSp">
        <pc:chgData name="Jennifer Eileen Foley" userId="S::jfoley26@uwo.ca::66a12214-7c49-40ae-a14f-e68f859a61db" providerId="AD" clId="Web-{AFBEE96A-2582-CDCA-3260-40A13C437D3E}" dt="2018-10-09T13:23:13.190" v="4"/>
        <pc:sldMkLst>
          <pc:docMk/>
          <pc:sldMk cId="3617302084" sldId="283"/>
        </pc:sldMkLst>
        <pc:spChg chg="del mod">
          <ac:chgData name="Jennifer Eileen Foley" userId="S::jfoley26@uwo.ca::66a12214-7c49-40ae-a14f-e68f859a61db" providerId="AD" clId="Web-{AFBEE96A-2582-CDCA-3260-40A13C437D3E}" dt="2018-10-09T13:23:13.190" v="4"/>
          <ac:spMkLst>
            <pc:docMk/>
            <pc:sldMk cId="3617302084" sldId="283"/>
            <ac:spMk id="3" creationId="{00000000-0000-0000-0000-000000000000}"/>
          </ac:spMkLst>
        </pc:spChg>
      </pc:sldChg>
      <pc:sldChg chg="addSp delSp modSp new">
        <pc:chgData name="Jennifer Eileen Foley" userId="S::jfoley26@uwo.ca::66a12214-7c49-40ae-a14f-e68f859a61db" providerId="AD" clId="Web-{AFBEE96A-2582-CDCA-3260-40A13C437D3E}" dt="2018-10-09T13:59:11.206" v="329"/>
        <pc:sldMkLst>
          <pc:docMk/>
          <pc:sldMk cId="504980341" sldId="284"/>
        </pc:sldMkLst>
        <pc:spChg chg="add mod ord">
          <ac:chgData name="Jennifer Eileen Foley" userId="S::jfoley26@uwo.ca::66a12214-7c49-40ae-a14f-e68f859a61db" providerId="AD" clId="Web-{AFBEE96A-2582-CDCA-3260-40A13C437D3E}" dt="2018-10-09T13:39:19.067" v="228"/>
          <ac:spMkLst>
            <pc:docMk/>
            <pc:sldMk cId="504980341" sldId="284"/>
            <ac:spMk id="2" creationId="{FB60C7AC-12C8-4A3A-89FF-D0FF1D63C32B}"/>
          </ac:spMkLst>
        </pc:spChg>
        <pc:spChg chg="add mod ord">
          <ac:chgData name="Jennifer Eileen Foley" userId="S::jfoley26@uwo.ca::66a12214-7c49-40ae-a14f-e68f859a61db" providerId="AD" clId="Web-{AFBEE96A-2582-CDCA-3260-40A13C437D3E}" dt="2018-10-09T13:39:28.459" v="229"/>
          <ac:spMkLst>
            <pc:docMk/>
            <pc:sldMk cId="504980341" sldId="284"/>
            <ac:spMk id="3" creationId="{D6BFBCB7-5D36-43A9-8731-6EE476434FD2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9:33.084" v="230"/>
          <ac:spMkLst>
            <pc:docMk/>
            <pc:sldMk cId="504980341" sldId="284"/>
            <ac:spMk id="4" creationId="{EEDC2FCA-E053-485D-BABD-5D3BA45127AE}"/>
          </ac:spMkLst>
        </pc:spChg>
        <pc:spChg chg="add mod ord">
          <ac:chgData name="Jennifer Eileen Foley" userId="S::jfoley26@uwo.ca::66a12214-7c49-40ae-a14f-e68f859a61db" providerId="AD" clId="Web-{AFBEE96A-2582-CDCA-3260-40A13C437D3E}" dt="2018-10-09T13:39:41.271" v="231"/>
          <ac:spMkLst>
            <pc:docMk/>
            <pc:sldMk cId="504980341" sldId="284"/>
            <ac:spMk id="5" creationId="{296D70A9-8B36-4635-8126-244370FD050B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5:51.666" v="104" actId="14100"/>
          <ac:spMkLst>
            <pc:docMk/>
            <pc:sldMk cId="504980341" sldId="284"/>
            <ac:spMk id="6" creationId="{4AFE1CF5-9104-40ED-81BA-9E0C6C441211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9:55.663" v="234"/>
          <ac:spMkLst>
            <pc:docMk/>
            <pc:sldMk cId="504980341" sldId="284"/>
            <ac:spMk id="7" creationId="{25A06F2D-1717-4D01-A717-1B18E306C41F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0:00.554" v="235"/>
          <ac:spMkLst>
            <pc:docMk/>
            <pc:sldMk cId="504980341" sldId="284"/>
            <ac:spMk id="8" creationId="{A3C70532-7FC3-433E-A71F-424C4D522B9F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2:47.859" v="273"/>
          <ac:spMkLst>
            <pc:docMk/>
            <pc:sldMk cId="504980341" sldId="284"/>
            <ac:spMk id="9" creationId="{F6BF6F5D-FF49-46BA-826E-809AA73952EC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7:16.514" v="144" actId="1076"/>
          <ac:spMkLst>
            <pc:docMk/>
            <pc:sldMk cId="504980341" sldId="284"/>
            <ac:spMk id="10" creationId="{A3973335-DF61-4CF4-BEEF-64D42AF842A2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7:44.640" v="169" actId="1076"/>
          <ac:spMkLst>
            <pc:docMk/>
            <pc:sldMk cId="504980341" sldId="284"/>
            <ac:spMk id="11" creationId="{031975DB-E28D-4D4D-BCAA-9BE61C94E4AD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8:18.111" v="200" actId="1076"/>
          <ac:spMkLst>
            <pc:docMk/>
            <pc:sldMk cId="504980341" sldId="284"/>
            <ac:spMk id="12" creationId="{893FB20E-BDF3-49F1-BCFB-449998EDDBE9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38:50.191" v="220" actId="20577"/>
          <ac:spMkLst>
            <pc:docMk/>
            <pc:sldMk cId="504980341" sldId="284"/>
            <ac:spMk id="13" creationId="{FEFFAD27-088E-4F85-9260-28C458BAB154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0:43.400" v="254" actId="1076"/>
          <ac:spMkLst>
            <pc:docMk/>
            <pc:sldMk cId="504980341" sldId="284"/>
            <ac:spMk id="14" creationId="{E322AED3-171A-4E93-9449-F6E5F6413396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4:32.708" v="290" actId="20577"/>
          <ac:spMkLst>
            <pc:docMk/>
            <pc:sldMk cId="504980341" sldId="284"/>
            <ac:spMk id="15" creationId="{57789841-884B-45C8-B643-48E62AB071C3}"/>
          </ac:spMkLst>
        </pc:spChg>
        <pc:spChg chg="add del mod">
          <ac:chgData name="Jennifer Eileen Foley" userId="S::jfoley26@uwo.ca::66a12214-7c49-40ae-a14f-e68f859a61db" providerId="AD" clId="Web-{AFBEE96A-2582-CDCA-3260-40A13C437D3E}" dt="2018-10-09T13:59:11.206" v="329"/>
          <ac:spMkLst>
            <pc:docMk/>
            <pc:sldMk cId="504980341" sldId="284"/>
            <ac:spMk id="16" creationId="{4D94ADED-4979-4455-8509-E3788113A5B1}"/>
          </ac:spMkLst>
        </pc:spChg>
        <pc:spChg chg="add mod">
          <ac:chgData name="Jennifer Eileen Foley" userId="S::jfoley26@uwo.ca::66a12214-7c49-40ae-a14f-e68f859a61db" providerId="AD" clId="Web-{AFBEE96A-2582-CDCA-3260-40A13C437D3E}" dt="2018-10-09T13:45:13.132" v="320" actId="1076"/>
          <ac:spMkLst>
            <pc:docMk/>
            <pc:sldMk cId="504980341" sldId="284"/>
            <ac:spMk id="17" creationId="{F6B7B52E-49E6-46DD-B5DC-9AC71199446B}"/>
          </ac:spMkLst>
        </pc:spChg>
      </pc:sldChg>
      <pc:sldChg chg="new del">
        <pc:chgData name="Jennifer Eileen Foley" userId="S::jfoley26@uwo.ca::66a12214-7c49-40ae-a14f-e68f859a61db" providerId="AD" clId="Web-{AFBEE96A-2582-CDCA-3260-40A13C437D3E}" dt="2018-10-09T13:47:26.873" v="325"/>
        <pc:sldMkLst>
          <pc:docMk/>
          <pc:sldMk cId="3170692009" sldId="285"/>
        </pc:sldMkLst>
      </pc:sldChg>
      <pc:sldChg chg="modSp add ord">
        <pc:chgData name="Jennifer Eileen Foley" userId="S::jfoley26@uwo.ca::66a12214-7c49-40ae-a14f-e68f859a61db" providerId="AD" clId="Web-{AFBEE96A-2582-CDCA-3260-40A13C437D3E}" dt="2018-10-09T13:47:58.375" v="328"/>
        <pc:sldMkLst>
          <pc:docMk/>
          <pc:sldMk cId="1660550360" sldId="286"/>
        </pc:sldMkLst>
        <pc:spChg chg="mod">
          <ac:chgData name="Jennifer Eileen Foley" userId="S::jfoley26@uwo.ca::66a12214-7c49-40ae-a14f-e68f859a61db" providerId="AD" clId="Web-{AFBEE96A-2582-CDCA-3260-40A13C437D3E}" dt="2018-10-09T13:47:36.374" v="327" actId="1076"/>
          <ac:spMkLst>
            <pc:docMk/>
            <pc:sldMk cId="1660550360" sldId="286"/>
            <ac:spMk id="64" creationId="{00000000-0000-0000-0000-000000000000}"/>
          </ac:spMkLst>
        </pc:spChg>
      </pc:sldChg>
      <pc:sldChg chg="add del">
        <pc:chgData name="Jennifer Eileen Foley" userId="S::jfoley26@uwo.ca::66a12214-7c49-40ae-a14f-e68f859a61db" providerId="AD" clId="Web-{AFBEE96A-2582-CDCA-3260-40A13C437D3E}" dt="2018-10-09T13:47:21.795" v="323"/>
        <pc:sldMkLst>
          <pc:docMk/>
          <pc:sldMk cId="2474868771" sldId="286"/>
        </pc:sldMkLst>
      </pc:sldChg>
      <pc:sldChg chg="addSp modSp new mod setBg">
        <pc:chgData name="Jennifer Eileen Foley" userId="S::jfoley26@uwo.ca::66a12214-7c49-40ae-a14f-e68f859a61db" providerId="AD" clId="Web-{AFBEE96A-2582-CDCA-3260-40A13C437D3E}" dt="2018-10-09T14:04:33.832" v="346" actId="1076"/>
        <pc:sldMkLst>
          <pc:docMk/>
          <pc:sldMk cId="52487611" sldId="287"/>
        </pc:sldMkLst>
        <pc:spChg chg="mod">
          <ac:chgData name="Jennifer Eileen Foley" userId="S::jfoley26@uwo.ca::66a12214-7c49-40ae-a14f-e68f859a61db" providerId="AD" clId="Web-{AFBEE96A-2582-CDCA-3260-40A13C437D3E}" dt="2018-10-09T14:04:21.894" v="343"/>
          <ac:spMkLst>
            <pc:docMk/>
            <pc:sldMk cId="52487611" sldId="287"/>
            <ac:spMk id="2" creationId="{D0299A6F-13D9-488A-BE92-BC14862441D1}"/>
          </ac:spMkLst>
        </pc:spChg>
        <pc:spChg chg="add">
          <ac:chgData name="Jennifer Eileen Foley" userId="S::jfoley26@uwo.ca::66a12214-7c49-40ae-a14f-e68f859a61db" providerId="AD" clId="Web-{AFBEE96A-2582-CDCA-3260-40A13C437D3E}" dt="2018-10-09T14:04:21.894" v="343"/>
          <ac:spMkLst>
            <pc:docMk/>
            <pc:sldMk cId="52487611" sldId="287"/>
            <ac:spMk id="8" creationId="{FD12A5BA-B063-4B33-AB08-86CF7D23F625}"/>
          </ac:spMkLst>
        </pc:spChg>
        <pc:spChg chg="add">
          <ac:chgData name="Jennifer Eileen Foley" userId="S::jfoley26@uwo.ca::66a12214-7c49-40ae-a14f-e68f859a61db" providerId="AD" clId="Web-{AFBEE96A-2582-CDCA-3260-40A13C437D3E}" dt="2018-10-09T14:04:21.894" v="343"/>
          <ac:spMkLst>
            <pc:docMk/>
            <pc:sldMk cId="52487611" sldId="287"/>
            <ac:spMk id="12" creationId="{FB24EDA8-DF72-4C37-9EC2-D92134F72F0B}"/>
          </ac:spMkLst>
        </pc:spChg>
        <pc:spChg chg="add">
          <ac:chgData name="Jennifer Eileen Foley" userId="S::jfoley26@uwo.ca::66a12214-7c49-40ae-a14f-e68f859a61db" providerId="AD" clId="Web-{AFBEE96A-2582-CDCA-3260-40A13C437D3E}" dt="2018-10-09T14:04:21.894" v="343"/>
          <ac:spMkLst>
            <pc:docMk/>
            <pc:sldMk cId="52487611" sldId="287"/>
            <ac:spMk id="14" creationId="{76F64638-3523-4975-845C-48099809A60F}"/>
          </ac:spMkLst>
        </pc:spChg>
        <pc:picChg chg="add mod">
          <ac:chgData name="Jennifer Eileen Foley" userId="S::jfoley26@uwo.ca::66a12214-7c49-40ae-a14f-e68f859a61db" providerId="AD" clId="Web-{AFBEE96A-2582-CDCA-3260-40A13C437D3E}" dt="2018-10-09T14:04:33.832" v="346" actId="1076"/>
          <ac:picMkLst>
            <pc:docMk/>
            <pc:sldMk cId="52487611" sldId="287"/>
            <ac:picMk id="3" creationId="{23B7957F-0B9B-4206-9088-5906CA7E470B}"/>
          </ac:picMkLst>
        </pc:picChg>
        <pc:cxnChg chg="add">
          <ac:chgData name="Jennifer Eileen Foley" userId="S::jfoley26@uwo.ca::66a12214-7c49-40ae-a14f-e68f859a61db" providerId="AD" clId="Web-{AFBEE96A-2582-CDCA-3260-40A13C437D3E}" dt="2018-10-09T14:04:21.894" v="343"/>
          <ac:cxnSpMkLst>
            <pc:docMk/>
            <pc:sldMk cId="52487611" sldId="287"/>
            <ac:cxnSpMk id="10" creationId="{07DFAF29-6BD8-4A93-A292-D6A8C6EFB5DC}"/>
          </ac:cxnSpMkLst>
        </pc:cxnChg>
        <pc:cxnChg chg="add">
          <ac:chgData name="Jennifer Eileen Foley" userId="S::jfoley26@uwo.ca::66a12214-7c49-40ae-a14f-e68f859a61db" providerId="AD" clId="Web-{AFBEE96A-2582-CDCA-3260-40A13C437D3E}" dt="2018-10-09T14:04:21.894" v="343"/>
          <ac:cxnSpMkLst>
            <pc:docMk/>
            <pc:sldMk cId="52487611" sldId="287"/>
            <ac:cxnSpMk id="16" creationId="{0A046F70-04DA-4509-A661-28463B63FF3B}"/>
          </ac:cxnSpMkLst>
        </pc:cxn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90589-1029-4DA4-BCCA-781C57766838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</dgm:pt>
    <dgm:pt modelId="{61B38907-9E77-4570-8884-77EE5A1D4720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Canada’s</a:t>
          </a:r>
          <a:r>
            <a:rPr lang="en-US"/>
            <a:t> ONLY women's university</a:t>
          </a:r>
        </a:p>
      </dgm:t>
    </dgm:pt>
    <dgm:pt modelId="{77D54D55-ACD5-4A4F-9DE1-4D630A83545D}" type="parTrans" cxnId="{712F63AB-72A7-48F8-90EC-6EF01AC72B5B}">
      <dgm:prSet/>
      <dgm:spPr/>
      <dgm:t>
        <a:bodyPr/>
        <a:lstStyle/>
        <a:p>
          <a:endParaRPr lang="en-US"/>
        </a:p>
      </dgm:t>
    </dgm:pt>
    <dgm:pt modelId="{5A3FC6BB-8185-41BB-8452-23ADEF8E0FD9}" type="sibTrans" cxnId="{712F63AB-72A7-48F8-90EC-6EF01AC72B5B}">
      <dgm:prSet/>
      <dgm:spPr/>
      <dgm:t>
        <a:bodyPr/>
        <a:lstStyle/>
        <a:p>
          <a:endParaRPr lang="en-US"/>
        </a:p>
      </dgm:t>
    </dgm:pt>
    <dgm:pt modelId="{615696F4-7A87-4E72-B5ED-7E8819C0C205}">
      <dgm:prSet phldrT="[Text]"/>
      <dgm:spPr/>
      <dgm:t>
        <a:bodyPr/>
        <a:lstStyle/>
        <a:p>
          <a:r>
            <a:rPr lang="en-US"/>
            <a:t>OUTCOMES model of education</a:t>
          </a:r>
        </a:p>
      </dgm:t>
    </dgm:pt>
    <dgm:pt modelId="{58E8065A-3C60-44FC-B7CA-FB04B089C3E0}" type="parTrans" cxnId="{61A31F17-1932-419E-A511-FBFC5AB0023A}">
      <dgm:prSet/>
      <dgm:spPr/>
      <dgm:t>
        <a:bodyPr/>
        <a:lstStyle/>
        <a:p>
          <a:endParaRPr lang="en-US"/>
        </a:p>
      </dgm:t>
    </dgm:pt>
    <dgm:pt modelId="{AF94C4F1-0772-4E9B-88DA-695556B9EB4C}" type="sibTrans" cxnId="{61A31F17-1932-419E-A511-FBFC5AB0023A}">
      <dgm:prSet/>
      <dgm:spPr/>
      <dgm:t>
        <a:bodyPr/>
        <a:lstStyle/>
        <a:p>
          <a:endParaRPr lang="en-US"/>
        </a:p>
      </dgm:t>
    </dgm:pt>
    <dgm:pt modelId="{075F3B06-1CCB-4BCD-9B8F-485BD1551EA6}">
      <dgm:prSet phldrT="[Text]"/>
      <dgm:spPr/>
      <dgm:t>
        <a:bodyPr/>
        <a:lstStyle/>
        <a:p>
          <a:r>
            <a:rPr lang="en-US" dirty="0"/>
            <a:t>Educate</a:t>
          </a:r>
          <a:br>
            <a:rPr lang="en-US" dirty="0"/>
          </a:br>
          <a:r>
            <a:rPr lang="en-US" dirty="0"/>
            <a:t>the WHOLE person</a:t>
          </a:r>
        </a:p>
      </dgm:t>
    </dgm:pt>
    <dgm:pt modelId="{93AB898D-CF2F-4408-A7FD-BBB6DE5854FC}" type="parTrans" cxnId="{9D15F766-FF13-4358-9C34-3E6C9295DE41}">
      <dgm:prSet/>
      <dgm:spPr/>
      <dgm:t>
        <a:bodyPr/>
        <a:lstStyle/>
        <a:p>
          <a:endParaRPr lang="en-US"/>
        </a:p>
      </dgm:t>
    </dgm:pt>
    <dgm:pt modelId="{2BBD1C0D-04D9-4A4E-8633-730A5BEF11B1}" type="sibTrans" cxnId="{9D15F766-FF13-4358-9C34-3E6C9295DE41}">
      <dgm:prSet/>
      <dgm:spPr/>
      <dgm:t>
        <a:bodyPr/>
        <a:lstStyle/>
        <a:p>
          <a:endParaRPr lang="en-US"/>
        </a:p>
      </dgm:t>
    </dgm:pt>
    <dgm:pt modelId="{AD17EA7F-E5D3-4D8B-9C5F-D696CAC8C44C}" type="pres">
      <dgm:prSet presAssocID="{CDE90589-1029-4DA4-BCCA-781C577668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FCFB16-3428-4740-9AAF-9B54162548F6}" type="pres">
      <dgm:prSet presAssocID="{61B38907-9E77-4570-8884-77EE5A1D4720}" presName="vertOne" presStyleCnt="0"/>
      <dgm:spPr/>
    </dgm:pt>
    <dgm:pt modelId="{5FA88403-6C78-49E2-808A-5CBA85F08FF8}" type="pres">
      <dgm:prSet presAssocID="{61B38907-9E77-4570-8884-77EE5A1D4720}" presName="txOne" presStyleLbl="node0" presStyleIdx="0" presStyleCnt="1" custLinFactNeighborX="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EC9D1-04BB-4E9E-9F65-B1FCE6190634}" type="pres">
      <dgm:prSet presAssocID="{61B38907-9E77-4570-8884-77EE5A1D4720}" presName="parTransOne" presStyleCnt="0"/>
      <dgm:spPr/>
    </dgm:pt>
    <dgm:pt modelId="{5427B1D4-A1E3-4BB2-8D63-A24DA6DBB002}" type="pres">
      <dgm:prSet presAssocID="{61B38907-9E77-4570-8884-77EE5A1D4720}" presName="horzOne" presStyleCnt="0"/>
      <dgm:spPr/>
    </dgm:pt>
    <dgm:pt modelId="{92821314-E739-40B5-A01A-E7467904F24F}" type="pres">
      <dgm:prSet presAssocID="{615696F4-7A87-4E72-B5ED-7E8819C0C205}" presName="vertTwo" presStyleCnt="0"/>
      <dgm:spPr/>
    </dgm:pt>
    <dgm:pt modelId="{990635FB-F700-4BFF-B78B-486F6AC8CB40}" type="pres">
      <dgm:prSet presAssocID="{615696F4-7A87-4E72-B5ED-7E8819C0C20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879EB9-FE46-4E9E-A36B-147AED524F59}" type="pres">
      <dgm:prSet presAssocID="{615696F4-7A87-4E72-B5ED-7E8819C0C205}" presName="horzTwo" presStyleCnt="0"/>
      <dgm:spPr/>
    </dgm:pt>
    <dgm:pt modelId="{A846C866-C8BF-40EF-ADC2-4F0C09BEC735}" type="pres">
      <dgm:prSet presAssocID="{AF94C4F1-0772-4E9B-88DA-695556B9EB4C}" presName="sibSpaceTwo" presStyleCnt="0"/>
      <dgm:spPr/>
    </dgm:pt>
    <dgm:pt modelId="{25318F6D-F992-4897-8906-E32AC031B707}" type="pres">
      <dgm:prSet presAssocID="{075F3B06-1CCB-4BCD-9B8F-485BD1551EA6}" presName="vertTwo" presStyleCnt="0"/>
      <dgm:spPr/>
    </dgm:pt>
    <dgm:pt modelId="{10BFFDB0-4490-4679-B082-B24BBB5E00C6}" type="pres">
      <dgm:prSet presAssocID="{075F3B06-1CCB-4BCD-9B8F-485BD1551EA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CF8FDD-6D78-4CE6-A716-5CCF73684520}" type="pres">
      <dgm:prSet presAssocID="{075F3B06-1CCB-4BCD-9B8F-485BD1551EA6}" presName="horzTwo" presStyleCnt="0"/>
      <dgm:spPr/>
    </dgm:pt>
  </dgm:ptLst>
  <dgm:cxnLst>
    <dgm:cxn modelId="{30A3CD14-D7F7-458A-97F0-3AAF8EE79709}" type="presOf" srcId="{615696F4-7A87-4E72-B5ED-7E8819C0C205}" destId="{990635FB-F700-4BFF-B78B-486F6AC8CB40}" srcOrd="0" destOrd="0" presId="urn:microsoft.com/office/officeart/2005/8/layout/hierarchy4"/>
    <dgm:cxn modelId="{61A31F17-1932-419E-A511-FBFC5AB0023A}" srcId="{61B38907-9E77-4570-8884-77EE5A1D4720}" destId="{615696F4-7A87-4E72-B5ED-7E8819C0C205}" srcOrd="0" destOrd="0" parTransId="{58E8065A-3C60-44FC-B7CA-FB04B089C3E0}" sibTransId="{AF94C4F1-0772-4E9B-88DA-695556B9EB4C}"/>
    <dgm:cxn modelId="{BE66C313-DF73-49FD-A3C8-D8B95EFFB9B9}" type="presOf" srcId="{075F3B06-1CCB-4BCD-9B8F-485BD1551EA6}" destId="{10BFFDB0-4490-4679-B082-B24BBB5E00C6}" srcOrd="0" destOrd="0" presId="urn:microsoft.com/office/officeart/2005/8/layout/hierarchy4"/>
    <dgm:cxn modelId="{9D15F766-FF13-4358-9C34-3E6C9295DE41}" srcId="{61B38907-9E77-4570-8884-77EE5A1D4720}" destId="{075F3B06-1CCB-4BCD-9B8F-485BD1551EA6}" srcOrd="1" destOrd="0" parTransId="{93AB898D-CF2F-4408-A7FD-BBB6DE5854FC}" sibTransId="{2BBD1C0D-04D9-4A4E-8633-730A5BEF11B1}"/>
    <dgm:cxn modelId="{B0030816-4F33-4EDC-965B-0427C07C1B57}" type="presOf" srcId="{61B38907-9E77-4570-8884-77EE5A1D4720}" destId="{5FA88403-6C78-49E2-808A-5CBA85F08FF8}" srcOrd="0" destOrd="0" presId="urn:microsoft.com/office/officeart/2005/8/layout/hierarchy4"/>
    <dgm:cxn modelId="{712F63AB-72A7-48F8-90EC-6EF01AC72B5B}" srcId="{CDE90589-1029-4DA4-BCCA-781C57766838}" destId="{61B38907-9E77-4570-8884-77EE5A1D4720}" srcOrd="0" destOrd="0" parTransId="{77D54D55-ACD5-4A4F-9DE1-4D630A83545D}" sibTransId="{5A3FC6BB-8185-41BB-8452-23ADEF8E0FD9}"/>
    <dgm:cxn modelId="{4C656B95-D935-4298-B6C2-2E17C5003805}" type="presOf" srcId="{CDE90589-1029-4DA4-BCCA-781C57766838}" destId="{AD17EA7F-E5D3-4D8B-9C5F-D696CAC8C44C}" srcOrd="0" destOrd="0" presId="urn:microsoft.com/office/officeart/2005/8/layout/hierarchy4"/>
    <dgm:cxn modelId="{C732547B-9639-49F2-9F27-D02F542DD08F}" type="presParOf" srcId="{AD17EA7F-E5D3-4D8B-9C5F-D696CAC8C44C}" destId="{FCFCFB16-3428-4740-9AAF-9B54162548F6}" srcOrd="0" destOrd="0" presId="urn:microsoft.com/office/officeart/2005/8/layout/hierarchy4"/>
    <dgm:cxn modelId="{22D9F609-3CE4-4651-B1CE-78D8E4D9257C}" type="presParOf" srcId="{FCFCFB16-3428-4740-9AAF-9B54162548F6}" destId="{5FA88403-6C78-49E2-808A-5CBA85F08FF8}" srcOrd="0" destOrd="0" presId="urn:microsoft.com/office/officeart/2005/8/layout/hierarchy4"/>
    <dgm:cxn modelId="{2AD12D92-491A-4597-8017-D3AEDC8CA5A9}" type="presParOf" srcId="{FCFCFB16-3428-4740-9AAF-9B54162548F6}" destId="{31BEC9D1-04BB-4E9E-9F65-B1FCE6190634}" srcOrd="1" destOrd="0" presId="urn:microsoft.com/office/officeart/2005/8/layout/hierarchy4"/>
    <dgm:cxn modelId="{58A50A14-EA36-480E-93DC-A8DD7FEABFD0}" type="presParOf" srcId="{FCFCFB16-3428-4740-9AAF-9B54162548F6}" destId="{5427B1D4-A1E3-4BB2-8D63-A24DA6DBB002}" srcOrd="2" destOrd="0" presId="urn:microsoft.com/office/officeart/2005/8/layout/hierarchy4"/>
    <dgm:cxn modelId="{6ED2F90D-129E-404B-8628-2CCEDA85F46E}" type="presParOf" srcId="{5427B1D4-A1E3-4BB2-8D63-A24DA6DBB002}" destId="{92821314-E739-40B5-A01A-E7467904F24F}" srcOrd="0" destOrd="0" presId="urn:microsoft.com/office/officeart/2005/8/layout/hierarchy4"/>
    <dgm:cxn modelId="{BDC1283D-CE97-44C6-8D01-C80955FDA6CD}" type="presParOf" srcId="{92821314-E739-40B5-A01A-E7467904F24F}" destId="{990635FB-F700-4BFF-B78B-486F6AC8CB40}" srcOrd="0" destOrd="0" presId="urn:microsoft.com/office/officeart/2005/8/layout/hierarchy4"/>
    <dgm:cxn modelId="{3BBA27C2-484F-460F-B9F7-9DE63655DC05}" type="presParOf" srcId="{92821314-E739-40B5-A01A-E7467904F24F}" destId="{21879EB9-FE46-4E9E-A36B-147AED524F59}" srcOrd="1" destOrd="0" presId="urn:microsoft.com/office/officeart/2005/8/layout/hierarchy4"/>
    <dgm:cxn modelId="{CFF9531B-D657-40DF-901E-05D9DDF4EDB7}" type="presParOf" srcId="{5427B1D4-A1E3-4BB2-8D63-A24DA6DBB002}" destId="{A846C866-C8BF-40EF-ADC2-4F0C09BEC735}" srcOrd="1" destOrd="0" presId="urn:microsoft.com/office/officeart/2005/8/layout/hierarchy4"/>
    <dgm:cxn modelId="{88F5FF25-306C-419D-ABD9-1B1267321DC4}" type="presParOf" srcId="{5427B1D4-A1E3-4BB2-8D63-A24DA6DBB002}" destId="{25318F6D-F992-4897-8906-E32AC031B707}" srcOrd="2" destOrd="0" presId="urn:microsoft.com/office/officeart/2005/8/layout/hierarchy4"/>
    <dgm:cxn modelId="{BFEFE7DB-5B84-45C4-B6C8-2F91127354A6}" type="presParOf" srcId="{25318F6D-F992-4897-8906-E32AC031B707}" destId="{10BFFDB0-4490-4679-B082-B24BBB5E00C6}" srcOrd="0" destOrd="0" presId="urn:microsoft.com/office/officeart/2005/8/layout/hierarchy4"/>
    <dgm:cxn modelId="{AFAFD6DF-955B-46B4-BE2D-909297356D70}" type="presParOf" srcId="{25318F6D-F992-4897-8906-E32AC031B707}" destId="{63CF8FDD-6D78-4CE6-A716-5CCF7368452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E89E33-67AA-4C09-A2C9-D0E5C9ADCE22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</dgm:pt>
    <dgm:pt modelId="{F0237117-4917-4A9C-AA38-4CB6B2B24AAF}">
      <dgm:prSet phldrT="[Text]"/>
      <dgm:spPr/>
      <dgm:t>
        <a:bodyPr/>
        <a:lstStyle/>
        <a:p>
          <a:r>
            <a:rPr lang="en-US"/>
            <a:t>Learning outcomes</a:t>
          </a:r>
        </a:p>
      </dgm:t>
    </dgm:pt>
    <dgm:pt modelId="{97B17275-3EF9-4304-8F96-3D587B1AB74B}" type="parTrans" cxnId="{D8559A85-61B8-440E-A49A-4381B8460A01}">
      <dgm:prSet/>
      <dgm:spPr/>
      <dgm:t>
        <a:bodyPr/>
        <a:lstStyle/>
        <a:p>
          <a:endParaRPr lang="en-US"/>
        </a:p>
      </dgm:t>
    </dgm:pt>
    <dgm:pt modelId="{1BF7167E-ACFE-44FA-8528-EB53C058F14A}" type="sibTrans" cxnId="{D8559A85-61B8-440E-A49A-4381B8460A01}">
      <dgm:prSet/>
      <dgm:spPr/>
      <dgm:t>
        <a:bodyPr/>
        <a:lstStyle/>
        <a:p>
          <a:endParaRPr lang="en-US"/>
        </a:p>
      </dgm:t>
    </dgm:pt>
    <dgm:pt modelId="{6B6FDEB8-3273-4206-AE63-5A675A604996}">
      <dgm:prSet phldrT="[Text]"/>
      <dgm:spPr/>
      <dgm:t>
        <a:bodyPr/>
        <a:lstStyle/>
        <a:p>
          <a:r>
            <a:rPr lang="en-US"/>
            <a:t>Professional Standards</a:t>
          </a:r>
        </a:p>
      </dgm:t>
    </dgm:pt>
    <dgm:pt modelId="{6C7F105B-BE24-4B52-AB52-AB195D0088AB}" type="parTrans" cxnId="{E4C94F0C-256A-4026-B3B9-7A5B85A0E532}">
      <dgm:prSet/>
      <dgm:spPr/>
      <dgm:t>
        <a:bodyPr/>
        <a:lstStyle/>
        <a:p>
          <a:endParaRPr lang="en-US"/>
        </a:p>
      </dgm:t>
    </dgm:pt>
    <dgm:pt modelId="{A4932E00-9D65-43CE-8117-C008B4717FD9}" type="sibTrans" cxnId="{E4C94F0C-256A-4026-B3B9-7A5B85A0E532}">
      <dgm:prSet/>
      <dgm:spPr/>
      <dgm:t>
        <a:bodyPr/>
        <a:lstStyle/>
        <a:p>
          <a:endParaRPr lang="en-US"/>
        </a:p>
      </dgm:t>
    </dgm:pt>
    <dgm:pt modelId="{B6D79221-08A1-4FF4-B560-D0580BC0CDB1}">
      <dgm:prSet phldrT="[Text]"/>
      <dgm:spPr/>
      <dgm:t>
        <a:bodyPr/>
        <a:lstStyle/>
        <a:p>
          <a:r>
            <a:rPr lang="en-US"/>
            <a:t>Developmental vs Surface</a:t>
          </a:r>
        </a:p>
      </dgm:t>
    </dgm:pt>
    <dgm:pt modelId="{84AD8038-4E7F-45EA-BB40-7B62A5F65BD6}" type="parTrans" cxnId="{ECC5D730-9A20-4DDC-9AFF-C3885B1A03D6}">
      <dgm:prSet/>
      <dgm:spPr/>
      <dgm:t>
        <a:bodyPr/>
        <a:lstStyle/>
        <a:p>
          <a:endParaRPr lang="en-US"/>
        </a:p>
      </dgm:t>
    </dgm:pt>
    <dgm:pt modelId="{0A4CB99A-2D62-4D73-96E4-3F5B98734B5F}" type="sibTrans" cxnId="{ECC5D730-9A20-4DDC-9AFF-C3885B1A03D6}">
      <dgm:prSet/>
      <dgm:spPr/>
      <dgm:t>
        <a:bodyPr/>
        <a:lstStyle/>
        <a:p>
          <a:endParaRPr lang="en-US"/>
        </a:p>
      </dgm:t>
    </dgm:pt>
    <dgm:pt modelId="{32547D72-CAB4-4DE2-A058-7DA45B882E6F}" type="pres">
      <dgm:prSet presAssocID="{15E89E33-67AA-4C09-A2C9-D0E5C9ADCE22}" presName="linearFlow" presStyleCnt="0">
        <dgm:presLayoutVars>
          <dgm:dir/>
          <dgm:resizeHandles val="exact"/>
        </dgm:presLayoutVars>
      </dgm:prSet>
      <dgm:spPr/>
    </dgm:pt>
    <dgm:pt modelId="{5F02A630-4A39-4967-90B9-001E315FA73E}" type="pres">
      <dgm:prSet presAssocID="{F0237117-4917-4A9C-AA38-4CB6B2B24AAF}" presName="comp" presStyleCnt="0"/>
      <dgm:spPr/>
    </dgm:pt>
    <dgm:pt modelId="{37822055-62E2-4011-9FEC-9B44A0D44B71}" type="pres">
      <dgm:prSet presAssocID="{F0237117-4917-4A9C-AA38-4CB6B2B24AAF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B22FF-4DFA-49AE-98F6-9951EDCC8F4B}" type="pres">
      <dgm:prSet presAssocID="{F0237117-4917-4A9C-AA38-4CB6B2B24AAF}" presName="rect1" presStyleLbl="lnNode1" presStyleIdx="0" presStyleCnt="3"/>
      <dgm:spPr/>
    </dgm:pt>
    <dgm:pt modelId="{D53C5887-F2A3-4B85-8FB8-12BB79322AB3}" type="pres">
      <dgm:prSet presAssocID="{1BF7167E-ACFE-44FA-8528-EB53C058F14A}" presName="sibTrans" presStyleCnt="0"/>
      <dgm:spPr/>
    </dgm:pt>
    <dgm:pt modelId="{9981A719-7AAE-4C07-A171-CD70304B76DF}" type="pres">
      <dgm:prSet presAssocID="{6B6FDEB8-3273-4206-AE63-5A675A604996}" presName="comp" presStyleCnt="0"/>
      <dgm:spPr/>
    </dgm:pt>
    <dgm:pt modelId="{EEB4C1D8-8B4B-4F17-AA28-670CBAE30A28}" type="pres">
      <dgm:prSet presAssocID="{6B6FDEB8-3273-4206-AE63-5A675A60499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21404-92E5-4918-A8D7-CF3E89374B39}" type="pres">
      <dgm:prSet presAssocID="{6B6FDEB8-3273-4206-AE63-5A675A604996}" presName="rect1" presStyleLbl="lnNode1" presStyleIdx="1" presStyleCnt="3"/>
      <dgm:spPr/>
    </dgm:pt>
    <dgm:pt modelId="{38478978-063E-4196-A23A-79AF252A1873}" type="pres">
      <dgm:prSet presAssocID="{A4932E00-9D65-43CE-8117-C008B4717FD9}" presName="sibTrans" presStyleCnt="0"/>
      <dgm:spPr/>
    </dgm:pt>
    <dgm:pt modelId="{6F32653D-F8B1-44C3-8ECC-1E5F9FEAF8A3}" type="pres">
      <dgm:prSet presAssocID="{B6D79221-08A1-4FF4-B560-D0580BC0CDB1}" presName="comp" presStyleCnt="0"/>
      <dgm:spPr/>
    </dgm:pt>
    <dgm:pt modelId="{091C5F8F-981E-4A49-867E-5C90B147D885}" type="pres">
      <dgm:prSet presAssocID="{B6D79221-08A1-4FF4-B560-D0580BC0CDB1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EE549-507C-4711-A7C5-B978309383A3}" type="pres">
      <dgm:prSet presAssocID="{B6D79221-08A1-4FF4-B560-D0580BC0CDB1}" presName="rect1" presStyleLbl="lnNode1" presStyleIdx="2" presStyleCnt="3"/>
      <dgm:spPr/>
    </dgm:pt>
  </dgm:ptLst>
  <dgm:cxnLst>
    <dgm:cxn modelId="{1E6E21D4-EA5B-4632-86D4-044E1DCD25F9}" type="presOf" srcId="{6B6FDEB8-3273-4206-AE63-5A675A604996}" destId="{EEB4C1D8-8B4B-4F17-AA28-670CBAE30A28}" srcOrd="0" destOrd="0" presId="urn:microsoft.com/office/officeart/2008/layout/AlternatingPictureBlocks"/>
    <dgm:cxn modelId="{2056C5AC-2DCC-4CB5-84D3-262766158EBE}" type="presOf" srcId="{15E89E33-67AA-4C09-A2C9-D0E5C9ADCE22}" destId="{32547D72-CAB4-4DE2-A058-7DA45B882E6F}" srcOrd="0" destOrd="0" presId="urn:microsoft.com/office/officeart/2008/layout/AlternatingPictureBlocks"/>
    <dgm:cxn modelId="{ECC5D730-9A20-4DDC-9AFF-C3885B1A03D6}" srcId="{15E89E33-67AA-4C09-A2C9-D0E5C9ADCE22}" destId="{B6D79221-08A1-4FF4-B560-D0580BC0CDB1}" srcOrd="2" destOrd="0" parTransId="{84AD8038-4E7F-45EA-BB40-7B62A5F65BD6}" sibTransId="{0A4CB99A-2D62-4D73-96E4-3F5B98734B5F}"/>
    <dgm:cxn modelId="{4B90ACE8-22FE-4FF6-AA1A-88D620732F3C}" type="presOf" srcId="{F0237117-4917-4A9C-AA38-4CB6B2B24AAF}" destId="{37822055-62E2-4011-9FEC-9B44A0D44B71}" srcOrd="0" destOrd="0" presId="urn:microsoft.com/office/officeart/2008/layout/AlternatingPictureBlocks"/>
    <dgm:cxn modelId="{D8559A85-61B8-440E-A49A-4381B8460A01}" srcId="{15E89E33-67AA-4C09-A2C9-D0E5C9ADCE22}" destId="{F0237117-4917-4A9C-AA38-4CB6B2B24AAF}" srcOrd="0" destOrd="0" parTransId="{97B17275-3EF9-4304-8F96-3D587B1AB74B}" sibTransId="{1BF7167E-ACFE-44FA-8528-EB53C058F14A}"/>
    <dgm:cxn modelId="{E4C94F0C-256A-4026-B3B9-7A5B85A0E532}" srcId="{15E89E33-67AA-4C09-A2C9-D0E5C9ADCE22}" destId="{6B6FDEB8-3273-4206-AE63-5A675A604996}" srcOrd="1" destOrd="0" parTransId="{6C7F105B-BE24-4B52-AB52-AB195D0088AB}" sibTransId="{A4932E00-9D65-43CE-8117-C008B4717FD9}"/>
    <dgm:cxn modelId="{E3676EEB-79BD-4FB3-A434-761D78FF9B7C}" type="presOf" srcId="{B6D79221-08A1-4FF4-B560-D0580BC0CDB1}" destId="{091C5F8F-981E-4A49-867E-5C90B147D885}" srcOrd="0" destOrd="0" presId="urn:microsoft.com/office/officeart/2008/layout/AlternatingPictureBlocks"/>
    <dgm:cxn modelId="{922C732F-CF24-4C57-99D3-8777357B0E4E}" type="presParOf" srcId="{32547D72-CAB4-4DE2-A058-7DA45B882E6F}" destId="{5F02A630-4A39-4967-90B9-001E315FA73E}" srcOrd="0" destOrd="0" presId="urn:microsoft.com/office/officeart/2008/layout/AlternatingPictureBlocks"/>
    <dgm:cxn modelId="{118E2086-C587-4A1A-A58F-81A9C743175E}" type="presParOf" srcId="{5F02A630-4A39-4967-90B9-001E315FA73E}" destId="{37822055-62E2-4011-9FEC-9B44A0D44B71}" srcOrd="0" destOrd="0" presId="urn:microsoft.com/office/officeart/2008/layout/AlternatingPictureBlocks"/>
    <dgm:cxn modelId="{3E91AAC8-D7B6-4FB5-B1CB-2ECE2DB331EA}" type="presParOf" srcId="{5F02A630-4A39-4967-90B9-001E315FA73E}" destId="{A55B22FF-4DFA-49AE-98F6-9951EDCC8F4B}" srcOrd="1" destOrd="0" presId="urn:microsoft.com/office/officeart/2008/layout/AlternatingPictureBlocks"/>
    <dgm:cxn modelId="{3ECA14B7-BC9F-4BF9-9E4E-02AC67DB51EC}" type="presParOf" srcId="{32547D72-CAB4-4DE2-A058-7DA45B882E6F}" destId="{D53C5887-F2A3-4B85-8FB8-12BB79322AB3}" srcOrd="1" destOrd="0" presId="urn:microsoft.com/office/officeart/2008/layout/AlternatingPictureBlocks"/>
    <dgm:cxn modelId="{D6066C3E-87D6-4A98-8614-0978AC85AAAD}" type="presParOf" srcId="{32547D72-CAB4-4DE2-A058-7DA45B882E6F}" destId="{9981A719-7AAE-4C07-A171-CD70304B76DF}" srcOrd="2" destOrd="0" presId="urn:microsoft.com/office/officeart/2008/layout/AlternatingPictureBlocks"/>
    <dgm:cxn modelId="{DFC32A34-3AD1-43B3-9616-A7B139AC1F23}" type="presParOf" srcId="{9981A719-7AAE-4C07-A171-CD70304B76DF}" destId="{EEB4C1D8-8B4B-4F17-AA28-670CBAE30A28}" srcOrd="0" destOrd="0" presId="urn:microsoft.com/office/officeart/2008/layout/AlternatingPictureBlocks"/>
    <dgm:cxn modelId="{E71ACD9A-6855-477D-94A3-02298B5551BF}" type="presParOf" srcId="{9981A719-7AAE-4C07-A171-CD70304B76DF}" destId="{CB521404-92E5-4918-A8D7-CF3E89374B39}" srcOrd="1" destOrd="0" presId="urn:microsoft.com/office/officeart/2008/layout/AlternatingPictureBlocks"/>
    <dgm:cxn modelId="{82A9B2ED-780A-4BEE-8463-7D2D8E3DA90B}" type="presParOf" srcId="{32547D72-CAB4-4DE2-A058-7DA45B882E6F}" destId="{38478978-063E-4196-A23A-79AF252A1873}" srcOrd="3" destOrd="0" presId="urn:microsoft.com/office/officeart/2008/layout/AlternatingPictureBlocks"/>
    <dgm:cxn modelId="{4C6AC6CD-8664-4AB6-AD8A-3C402616CDCD}" type="presParOf" srcId="{32547D72-CAB4-4DE2-A058-7DA45B882E6F}" destId="{6F32653D-F8B1-44C3-8ECC-1E5F9FEAF8A3}" srcOrd="4" destOrd="0" presId="urn:microsoft.com/office/officeart/2008/layout/AlternatingPictureBlocks"/>
    <dgm:cxn modelId="{E413D10A-B31D-44D8-8064-04893FCC5B29}" type="presParOf" srcId="{6F32653D-F8B1-44C3-8ECC-1E5F9FEAF8A3}" destId="{091C5F8F-981E-4A49-867E-5C90B147D885}" srcOrd="0" destOrd="0" presId="urn:microsoft.com/office/officeart/2008/layout/AlternatingPictureBlocks"/>
    <dgm:cxn modelId="{0C735970-6B67-4880-9B0D-DFAF65006D47}" type="presParOf" srcId="{6F32653D-F8B1-44C3-8ECC-1E5F9FEAF8A3}" destId="{3EAEE549-507C-4711-A7C5-B978309383A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B55E3D-9FDC-4627-9055-1FED17934D8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5F24B4F-1CE6-4E5B-B4EB-2BA0E727CEA6}">
      <dgm:prSet phldrT="[Text]"/>
      <dgm:spPr/>
      <dgm:t>
        <a:bodyPr/>
        <a:lstStyle/>
        <a:p>
          <a:r>
            <a:rPr lang="en-US"/>
            <a:t>Provide templates</a:t>
          </a:r>
        </a:p>
      </dgm:t>
    </dgm:pt>
    <dgm:pt modelId="{DDEBF086-A50D-4D9F-90F8-376929DA8B3E}" type="parTrans" cxnId="{3212068C-D297-499D-B7A4-D79054B33152}">
      <dgm:prSet/>
      <dgm:spPr/>
      <dgm:t>
        <a:bodyPr/>
        <a:lstStyle/>
        <a:p>
          <a:endParaRPr lang="en-US"/>
        </a:p>
      </dgm:t>
    </dgm:pt>
    <dgm:pt modelId="{0D40CEBD-C6AF-4B70-ABED-B7DBD347056F}" type="sibTrans" cxnId="{3212068C-D297-499D-B7A4-D79054B33152}">
      <dgm:prSet/>
      <dgm:spPr/>
      <dgm:t>
        <a:bodyPr/>
        <a:lstStyle/>
        <a:p>
          <a:endParaRPr lang="en-US"/>
        </a:p>
      </dgm:t>
    </dgm:pt>
    <dgm:pt modelId="{ABAA4622-408A-4BDF-B023-CB2F25CF4C3E}">
      <dgm:prSet phldrT="[Text]"/>
      <dgm:spPr/>
      <dgm:t>
        <a:bodyPr/>
        <a:lstStyle/>
        <a:p>
          <a:r>
            <a:rPr lang="en-US" dirty="0"/>
            <a:t>Surface Maps: Completed in Workshop</a:t>
          </a:r>
        </a:p>
      </dgm:t>
    </dgm:pt>
    <dgm:pt modelId="{13DD4948-0AE3-474D-A7AD-98A33E76CC16}" type="parTrans" cxnId="{F03FC64C-7D04-4ABD-AE44-99C924E58E58}">
      <dgm:prSet/>
      <dgm:spPr/>
      <dgm:t>
        <a:bodyPr/>
        <a:lstStyle/>
        <a:p>
          <a:endParaRPr lang="en-US"/>
        </a:p>
      </dgm:t>
    </dgm:pt>
    <dgm:pt modelId="{2E937DB5-2396-4B45-936C-78FA7F9E869E}" type="sibTrans" cxnId="{F03FC64C-7D04-4ABD-AE44-99C924E58E58}">
      <dgm:prSet/>
      <dgm:spPr/>
      <dgm:t>
        <a:bodyPr/>
        <a:lstStyle/>
        <a:p>
          <a:endParaRPr lang="en-US"/>
        </a:p>
      </dgm:t>
    </dgm:pt>
    <dgm:pt modelId="{EFF9E56D-CE2C-4560-B594-33E93FDCA0DF}">
      <dgm:prSet phldrT="[Text]"/>
      <dgm:spPr/>
      <dgm:t>
        <a:bodyPr/>
        <a:lstStyle/>
        <a:p>
          <a:r>
            <a:rPr lang="en-US" dirty="0"/>
            <a:t>Developmental </a:t>
          </a:r>
          <a:r>
            <a:rPr lang="en-US" dirty="0" smtClean="0"/>
            <a:t>Maps as Homework</a:t>
          </a:r>
          <a:endParaRPr lang="en-US" dirty="0"/>
        </a:p>
      </dgm:t>
    </dgm:pt>
    <dgm:pt modelId="{06A88CE9-C860-4717-9F98-62F0D11C6EA0}" type="parTrans" cxnId="{C943CF80-CC15-42DE-A1EB-3A5AF6A5A093}">
      <dgm:prSet/>
      <dgm:spPr/>
      <dgm:t>
        <a:bodyPr/>
        <a:lstStyle/>
        <a:p>
          <a:endParaRPr lang="en-US"/>
        </a:p>
      </dgm:t>
    </dgm:pt>
    <dgm:pt modelId="{B8976419-9B50-4DC1-A3AC-5C38015BC7FE}" type="sibTrans" cxnId="{C943CF80-CC15-42DE-A1EB-3A5AF6A5A093}">
      <dgm:prSet/>
      <dgm:spPr/>
      <dgm:t>
        <a:bodyPr/>
        <a:lstStyle/>
        <a:p>
          <a:endParaRPr lang="en-US"/>
        </a:p>
      </dgm:t>
    </dgm:pt>
    <dgm:pt modelId="{0111A1EB-691C-4694-8BA8-DD510C5E9785}" type="pres">
      <dgm:prSet presAssocID="{67B55E3D-9FDC-4627-9055-1FED17934D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94F34C-712A-447C-8827-1CFF7DEDFDAB}" type="pres">
      <dgm:prSet presAssocID="{35F24B4F-1CE6-4E5B-B4EB-2BA0E727CEA6}" presName="parentLin" presStyleCnt="0"/>
      <dgm:spPr/>
    </dgm:pt>
    <dgm:pt modelId="{42E83E5C-427D-47EC-910D-DA279CF65280}" type="pres">
      <dgm:prSet presAssocID="{35F24B4F-1CE6-4E5B-B4EB-2BA0E727CEA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1A7C533-3D63-4764-9ED6-32290F15CB6A}" type="pres">
      <dgm:prSet presAssocID="{35F24B4F-1CE6-4E5B-B4EB-2BA0E727CEA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68E97-1EB7-4286-B124-E7E301069B73}" type="pres">
      <dgm:prSet presAssocID="{35F24B4F-1CE6-4E5B-B4EB-2BA0E727CEA6}" presName="negativeSpace" presStyleCnt="0"/>
      <dgm:spPr/>
    </dgm:pt>
    <dgm:pt modelId="{3E42CC31-ED9C-4068-B206-250EB2AF5B86}" type="pres">
      <dgm:prSet presAssocID="{35F24B4F-1CE6-4E5B-B4EB-2BA0E727CEA6}" presName="childText" presStyleLbl="conFgAcc1" presStyleIdx="0" presStyleCnt="3">
        <dgm:presLayoutVars>
          <dgm:bulletEnabled val="1"/>
        </dgm:presLayoutVars>
      </dgm:prSet>
      <dgm:spPr/>
    </dgm:pt>
    <dgm:pt modelId="{E7463243-EAC7-4EE1-A8A2-F1F01E9DC7A8}" type="pres">
      <dgm:prSet presAssocID="{0D40CEBD-C6AF-4B70-ABED-B7DBD347056F}" presName="spaceBetweenRectangles" presStyleCnt="0"/>
      <dgm:spPr/>
    </dgm:pt>
    <dgm:pt modelId="{3A1051EF-00E1-4447-9AE4-B87408BF093C}" type="pres">
      <dgm:prSet presAssocID="{ABAA4622-408A-4BDF-B023-CB2F25CF4C3E}" presName="parentLin" presStyleCnt="0"/>
      <dgm:spPr/>
    </dgm:pt>
    <dgm:pt modelId="{CD4F541C-D0E9-4F69-9AE4-1B3DE545930E}" type="pres">
      <dgm:prSet presAssocID="{ABAA4622-408A-4BDF-B023-CB2F25CF4C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70234CC-2DE5-47ED-A70D-DB7D5340685A}" type="pres">
      <dgm:prSet presAssocID="{ABAA4622-408A-4BDF-B023-CB2F25CF4C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B4D53-A4B9-459C-BA5B-0331C53077A5}" type="pres">
      <dgm:prSet presAssocID="{ABAA4622-408A-4BDF-B023-CB2F25CF4C3E}" presName="negativeSpace" presStyleCnt="0"/>
      <dgm:spPr/>
    </dgm:pt>
    <dgm:pt modelId="{0BFB6DBB-B329-4F4E-8717-1DBC36C1315F}" type="pres">
      <dgm:prSet presAssocID="{ABAA4622-408A-4BDF-B023-CB2F25CF4C3E}" presName="childText" presStyleLbl="conFgAcc1" presStyleIdx="1" presStyleCnt="3">
        <dgm:presLayoutVars>
          <dgm:bulletEnabled val="1"/>
        </dgm:presLayoutVars>
      </dgm:prSet>
      <dgm:spPr/>
    </dgm:pt>
    <dgm:pt modelId="{E5D4C4D1-044F-437F-8860-DF0BC1CC8D5C}" type="pres">
      <dgm:prSet presAssocID="{2E937DB5-2396-4B45-936C-78FA7F9E869E}" presName="spaceBetweenRectangles" presStyleCnt="0"/>
      <dgm:spPr/>
    </dgm:pt>
    <dgm:pt modelId="{D814E07B-4EE5-4C7B-9BA0-3AF6640AC692}" type="pres">
      <dgm:prSet presAssocID="{EFF9E56D-CE2C-4560-B594-33E93FDCA0DF}" presName="parentLin" presStyleCnt="0"/>
      <dgm:spPr/>
    </dgm:pt>
    <dgm:pt modelId="{2730962C-EBFA-4053-AA7B-12960C96871F}" type="pres">
      <dgm:prSet presAssocID="{EFF9E56D-CE2C-4560-B594-33E93FDCA0D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5BECBBD-4143-42DA-8364-7C9CB89ECACD}" type="pres">
      <dgm:prSet presAssocID="{EFF9E56D-CE2C-4560-B594-33E93FDCA0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E4F2-5747-4A72-9F11-0E7E67FD5C0A}" type="pres">
      <dgm:prSet presAssocID="{EFF9E56D-CE2C-4560-B594-33E93FDCA0DF}" presName="negativeSpace" presStyleCnt="0"/>
      <dgm:spPr/>
    </dgm:pt>
    <dgm:pt modelId="{6BFA6D41-D4A2-4296-B152-917AC9771A3E}" type="pres">
      <dgm:prSet presAssocID="{EFF9E56D-CE2C-4560-B594-33E93FDCA0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3FD8AF-DB50-4D11-9B43-FED519F48AB0}" type="presOf" srcId="{67B55E3D-9FDC-4627-9055-1FED17934D80}" destId="{0111A1EB-691C-4694-8BA8-DD510C5E9785}" srcOrd="0" destOrd="0" presId="urn:microsoft.com/office/officeart/2005/8/layout/list1"/>
    <dgm:cxn modelId="{C943CF80-CC15-42DE-A1EB-3A5AF6A5A093}" srcId="{67B55E3D-9FDC-4627-9055-1FED17934D80}" destId="{EFF9E56D-CE2C-4560-B594-33E93FDCA0DF}" srcOrd="2" destOrd="0" parTransId="{06A88CE9-C860-4717-9F98-62F0D11C6EA0}" sibTransId="{B8976419-9B50-4DC1-A3AC-5C38015BC7FE}"/>
    <dgm:cxn modelId="{F1FD1F7E-9F09-4E60-A876-340529DD4463}" type="presOf" srcId="{ABAA4622-408A-4BDF-B023-CB2F25CF4C3E}" destId="{CD4F541C-D0E9-4F69-9AE4-1B3DE545930E}" srcOrd="0" destOrd="0" presId="urn:microsoft.com/office/officeart/2005/8/layout/list1"/>
    <dgm:cxn modelId="{FE2741D4-912F-462C-A81A-465EFAD7C9CD}" type="presOf" srcId="{EFF9E56D-CE2C-4560-B594-33E93FDCA0DF}" destId="{85BECBBD-4143-42DA-8364-7C9CB89ECACD}" srcOrd="1" destOrd="0" presId="urn:microsoft.com/office/officeart/2005/8/layout/list1"/>
    <dgm:cxn modelId="{3212068C-D297-499D-B7A4-D79054B33152}" srcId="{67B55E3D-9FDC-4627-9055-1FED17934D80}" destId="{35F24B4F-1CE6-4E5B-B4EB-2BA0E727CEA6}" srcOrd="0" destOrd="0" parTransId="{DDEBF086-A50D-4D9F-90F8-376929DA8B3E}" sibTransId="{0D40CEBD-C6AF-4B70-ABED-B7DBD347056F}"/>
    <dgm:cxn modelId="{3F797A1A-7220-4A79-BD7B-5954CE9BEF1E}" type="presOf" srcId="{35F24B4F-1CE6-4E5B-B4EB-2BA0E727CEA6}" destId="{42E83E5C-427D-47EC-910D-DA279CF65280}" srcOrd="0" destOrd="0" presId="urn:microsoft.com/office/officeart/2005/8/layout/list1"/>
    <dgm:cxn modelId="{FE651E79-CEA4-4031-8E3A-C127191E3124}" type="presOf" srcId="{EFF9E56D-CE2C-4560-B594-33E93FDCA0DF}" destId="{2730962C-EBFA-4053-AA7B-12960C96871F}" srcOrd="0" destOrd="0" presId="urn:microsoft.com/office/officeart/2005/8/layout/list1"/>
    <dgm:cxn modelId="{4B75F863-84E7-480D-9C33-2913715228CF}" type="presOf" srcId="{ABAA4622-408A-4BDF-B023-CB2F25CF4C3E}" destId="{070234CC-2DE5-47ED-A70D-DB7D5340685A}" srcOrd="1" destOrd="0" presId="urn:microsoft.com/office/officeart/2005/8/layout/list1"/>
    <dgm:cxn modelId="{88648E65-78AA-4D2E-BE45-4985D101C633}" type="presOf" srcId="{35F24B4F-1CE6-4E5B-B4EB-2BA0E727CEA6}" destId="{11A7C533-3D63-4764-9ED6-32290F15CB6A}" srcOrd="1" destOrd="0" presId="urn:microsoft.com/office/officeart/2005/8/layout/list1"/>
    <dgm:cxn modelId="{F03FC64C-7D04-4ABD-AE44-99C924E58E58}" srcId="{67B55E3D-9FDC-4627-9055-1FED17934D80}" destId="{ABAA4622-408A-4BDF-B023-CB2F25CF4C3E}" srcOrd="1" destOrd="0" parTransId="{13DD4948-0AE3-474D-A7AD-98A33E76CC16}" sibTransId="{2E937DB5-2396-4B45-936C-78FA7F9E869E}"/>
    <dgm:cxn modelId="{95AA93E5-5D31-40AD-84FA-0CF27725F1AD}" type="presParOf" srcId="{0111A1EB-691C-4694-8BA8-DD510C5E9785}" destId="{ED94F34C-712A-447C-8827-1CFF7DEDFDAB}" srcOrd="0" destOrd="0" presId="urn:microsoft.com/office/officeart/2005/8/layout/list1"/>
    <dgm:cxn modelId="{2B5E60C4-25BE-4BB6-8475-FA005EB73699}" type="presParOf" srcId="{ED94F34C-712A-447C-8827-1CFF7DEDFDAB}" destId="{42E83E5C-427D-47EC-910D-DA279CF65280}" srcOrd="0" destOrd="0" presId="urn:microsoft.com/office/officeart/2005/8/layout/list1"/>
    <dgm:cxn modelId="{4405E674-0AC5-4519-B4A1-A907533A7238}" type="presParOf" srcId="{ED94F34C-712A-447C-8827-1CFF7DEDFDAB}" destId="{11A7C533-3D63-4764-9ED6-32290F15CB6A}" srcOrd="1" destOrd="0" presId="urn:microsoft.com/office/officeart/2005/8/layout/list1"/>
    <dgm:cxn modelId="{0083A9DA-DDB4-461C-834C-E3402EE5C93B}" type="presParOf" srcId="{0111A1EB-691C-4694-8BA8-DD510C5E9785}" destId="{7C868E97-1EB7-4286-B124-E7E301069B73}" srcOrd="1" destOrd="0" presId="urn:microsoft.com/office/officeart/2005/8/layout/list1"/>
    <dgm:cxn modelId="{6CBD8145-2724-4778-98AF-B3B3AFD4B1DE}" type="presParOf" srcId="{0111A1EB-691C-4694-8BA8-DD510C5E9785}" destId="{3E42CC31-ED9C-4068-B206-250EB2AF5B86}" srcOrd="2" destOrd="0" presId="urn:microsoft.com/office/officeart/2005/8/layout/list1"/>
    <dgm:cxn modelId="{7DE6B683-C6A1-4365-9F47-C9CD4D8E01C9}" type="presParOf" srcId="{0111A1EB-691C-4694-8BA8-DD510C5E9785}" destId="{E7463243-EAC7-4EE1-A8A2-F1F01E9DC7A8}" srcOrd="3" destOrd="0" presId="urn:microsoft.com/office/officeart/2005/8/layout/list1"/>
    <dgm:cxn modelId="{D552A726-7359-46D2-BB4B-C6D42938156A}" type="presParOf" srcId="{0111A1EB-691C-4694-8BA8-DD510C5E9785}" destId="{3A1051EF-00E1-4447-9AE4-B87408BF093C}" srcOrd="4" destOrd="0" presId="urn:microsoft.com/office/officeart/2005/8/layout/list1"/>
    <dgm:cxn modelId="{08B75F1D-FDAA-4011-AF02-184A61E7F95C}" type="presParOf" srcId="{3A1051EF-00E1-4447-9AE4-B87408BF093C}" destId="{CD4F541C-D0E9-4F69-9AE4-1B3DE545930E}" srcOrd="0" destOrd="0" presId="urn:microsoft.com/office/officeart/2005/8/layout/list1"/>
    <dgm:cxn modelId="{DE1BD677-F050-480A-8D0F-F5AFB9FEE9C8}" type="presParOf" srcId="{3A1051EF-00E1-4447-9AE4-B87408BF093C}" destId="{070234CC-2DE5-47ED-A70D-DB7D5340685A}" srcOrd="1" destOrd="0" presId="urn:microsoft.com/office/officeart/2005/8/layout/list1"/>
    <dgm:cxn modelId="{6BC01F81-8098-481B-B750-F0165B34A3B2}" type="presParOf" srcId="{0111A1EB-691C-4694-8BA8-DD510C5E9785}" destId="{BFDB4D53-A4B9-459C-BA5B-0331C53077A5}" srcOrd="5" destOrd="0" presId="urn:microsoft.com/office/officeart/2005/8/layout/list1"/>
    <dgm:cxn modelId="{018C4C72-B109-4EA0-A3F7-B4D15974D6CF}" type="presParOf" srcId="{0111A1EB-691C-4694-8BA8-DD510C5E9785}" destId="{0BFB6DBB-B329-4F4E-8717-1DBC36C1315F}" srcOrd="6" destOrd="0" presId="urn:microsoft.com/office/officeart/2005/8/layout/list1"/>
    <dgm:cxn modelId="{BA2B5060-812D-484E-AAFC-C4A6ADC2D5D3}" type="presParOf" srcId="{0111A1EB-691C-4694-8BA8-DD510C5E9785}" destId="{E5D4C4D1-044F-437F-8860-DF0BC1CC8D5C}" srcOrd="7" destOrd="0" presId="urn:microsoft.com/office/officeart/2005/8/layout/list1"/>
    <dgm:cxn modelId="{19110E0F-BB96-4C99-9713-6DC9095165A6}" type="presParOf" srcId="{0111A1EB-691C-4694-8BA8-DD510C5E9785}" destId="{D814E07B-4EE5-4C7B-9BA0-3AF6640AC692}" srcOrd="8" destOrd="0" presId="urn:microsoft.com/office/officeart/2005/8/layout/list1"/>
    <dgm:cxn modelId="{68E70183-E57B-4C99-A0A8-BD21C3031681}" type="presParOf" srcId="{D814E07B-4EE5-4C7B-9BA0-3AF6640AC692}" destId="{2730962C-EBFA-4053-AA7B-12960C96871F}" srcOrd="0" destOrd="0" presId="urn:microsoft.com/office/officeart/2005/8/layout/list1"/>
    <dgm:cxn modelId="{72DFA4E6-396D-4BE1-9CBE-FBA38F0E111D}" type="presParOf" srcId="{D814E07B-4EE5-4C7B-9BA0-3AF6640AC692}" destId="{85BECBBD-4143-42DA-8364-7C9CB89ECACD}" srcOrd="1" destOrd="0" presId="urn:microsoft.com/office/officeart/2005/8/layout/list1"/>
    <dgm:cxn modelId="{CDC394DA-F83C-42F1-8467-1A2447309479}" type="presParOf" srcId="{0111A1EB-691C-4694-8BA8-DD510C5E9785}" destId="{9C61E4F2-5747-4A72-9F11-0E7E67FD5C0A}" srcOrd="9" destOrd="0" presId="urn:microsoft.com/office/officeart/2005/8/layout/list1"/>
    <dgm:cxn modelId="{F12DEC59-4B6A-4423-876F-46883C89ACD8}" type="presParOf" srcId="{0111A1EB-691C-4694-8BA8-DD510C5E9785}" destId="{6BFA6D41-D4A2-4296-B152-917AC9771A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FBA985-0612-4604-ACF8-967F6B514A95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166F151-07F3-418B-9FAC-B1D50A723A30}">
      <dgm:prSet phldrT="[Text]"/>
      <dgm:spPr/>
      <dgm:t>
        <a:bodyPr/>
        <a:lstStyle/>
        <a:p>
          <a:r>
            <a:rPr lang="en-US" dirty="0" smtClean="0"/>
            <a:t>Student Life</a:t>
          </a:r>
          <a:endParaRPr lang="en-US" dirty="0"/>
        </a:p>
      </dgm:t>
    </dgm:pt>
    <dgm:pt modelId="{2E3F94F5-3AC8-445C-AEE3-B0033423F622}" type="parTrans" cxnId="{F31FB675-1276-444D-92E0-62CAAA847F85}">
      <dgm:prSet/>
      <dgm:spPr/>
      <dgm:t>
        <a:bodyPr/>
        <a:lstStyle/>
        <a:p>
          <a:endParaRPr lang="en-US"/>
        </a:p>
      </dgm:t>
    </dgm:pt>
    <dgm:pt modelId="{548B6AFE-5AC2-4E7B-8BD7-FCCEB4CE0CC2}" type="sibTrans" cxnId="{F31FB675-1276-444D-92E0-62CAAA847F85}">
      <dgm:prSet/>
      <dgm:spPr/>
      <dgm:t>
        <a:bodyPr/>
        <a:lstStyle/>
        <a:p>
          <a:endParaRPr lang="en-US"/>
        </a:p>
      </dgm:t>
    </dgm:pt>
    <dgm:pt modelId="{93C538ED-1059-40F0-99DF-189F425BA9B8}">
      <dgm:prSet phldrT="[Text]"/>
      <dgm:spPr/>
      <dgm:t>
        <a:bodyPr/>
        <a:lstStyle/>
        <a:p>
          <a:r>
            <a:rPr lang="en-US" dirty="0" smtClean="0"/>
            <a:t>Academic Advising</a:t>
          </a:r>
          <a:endParaRPr lang="en-US" dirty="0"/>
        </a:p>
      </dgm:t>
    </dgm:pt>
    <dgm:pt modelId="{BFCB1DAE-03F3-47B4-8BD9-F31D0AC5764D}" type="parTrans" cxnId="{1F90486C-C347-485A-900D-87D8CA53BD43}">
      <dgm:prSet/>
      <dgm:spPr/>
      <dgm:t>
        <a:bodyPr/>
        <a:lstStyle/>
        <a:p>
          <a:endParaRPr lang="en-US"/>
        </a:p>
      </dgm:t>
    </dgm:pt>
    <dgm:pt modelId="{14D670A7-01AE-472D-96B5-263D1390BC93}" type="sibTrans" cxnId="{1F90486C-C347-485A-900D-87D8CA53BD43}">
      <dgm:prSet/>
      <dgm:spPr/>
      <dgm:t>
        <a:bodyPr/>
        <a:lstStyle/>
        <a:p>
          <a:endParaRPr lang="en-US"/>
        </a:p>
      </dgm:t>
    </dgm:pt>
    <dgm:pt modelId="{7D8B7C80-0AAC-447D-BEDD-CAD7DE88283C}" type="pres">
      <dgm:prSet presAssocID="{7DFBA985-0612-4604-ACF8-967F6B514A95}" presName="compositeShape" presStyleCnt="0">
        <dgm:presLayoutVars>
          <dgm:chMax val="7"/>
          <dgm:dir/>
          <dgm:resizeHandles val="exact"/>
        </dgm:presLayoutVars>
      </dgm:prSet>
      <dgm:spPr/>
    </dgm:pt>
    <dgm:pt modelId="{94CF081D-C252-4A56-A313-32D88BDB4850}" type="pres">
      <dgm:prSet presAssocID="{7166F151-07F3-418B-9FAC-B1D50A723A30}" presName="circ1" presStyleLbl="vennNode1" presStyleIdx="0" presStyleCnt="2"/>
      <dgm:spPr/>
    </dgm:pt>
    <dgm:pt modelId="{39439AD1-88FC-4077-A70D-382A7068548B}" type="pres">
      <dgm:prSet presAssocID="{7166F151-07F3-418B-9FAC-B1D50A723A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348024-0946-4B25-A936-B0CF7B1B7311}" type="pres">
      <dgm:prSet presAssocID="{93C538ED-1059-40F0-99DF-189F425BA9B8}" presName="circ2" presStyleLbl="vennNode1" presStyleIdx="1" presStyleCnt="2"/>
      <dgm:spPr/>
    </dgm:pt>
    <dgm:pt modelId="{B86F4C43-5F5B-4988-855B-1E5C3D7EAA2D}" type="pres">
      <dgm:prSet presAssocID="{93C538ED-1059-40F0-99DF-189F425BA9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957EB9D-AD09-487D-8859-8908728910B7}" type="presOf" srcId="{93C538ED-1059-40F0-99DF-189F425BA9B8}" destId="{0A348024-0946-4B25-A936-B0CF7B1B7311}" srcOrd="0" destOrd="0" presId="urn:microsoft.com/office/officeart/2005/8/layout/venn1"/>
    <dgm:cxn modelId="{542CA328-2F3E-493A-AF42-E418081AB842}" type="presOf" srcId="{7166F151-07F3-418B-9FAC-B1D50A723A30}" destId="{94CF081D-C252-4A56-A313-32D88BDB4850}" srcOrd="0" destOrd="0" presId="urn:microsoft.com/office/officeart/2005/8/layout/venn1"/>
    <dgm:cxn modelId="{3DFFF9DE-5D2C-482C-9D8A-DF815AC2C3B6}" type="presOf" srcId="{93C538ED-1059-40F0-99DF-189F425BA9B8}" destId="{B86F4C43-5F5B-4988-855B-1E5C3D7EAA2D}" srcOrd="1" destOrd="0" presId="urn:microsoft.com/office/officeart/2005/8/layout/venn1"/>
    <dgm:cxn modelId="{C50BC1DE-3FCB-443A-905B-B6395CB28B58}" type="presOf" srcId="{7DFBA985-0612-4604-ACF8-967F6B514A95}" destId="{7D8B7C80-0AAC-447D-BEDD-CAD7DE88283C}" srcOrd="0" destOrd="0" presId="urn:microsoft.com/office/officeart/2005/8/layout/venn1"/>
    <dgm:cxn modelId="{1F90486C-C347-485A-900D-87D8CA53BD43}" srcId="{7DFBA985-0612-4604-ACF8-967F6B514A95}" destId="{93C538ED-1059-40F0-99DF-189F425BA9B8}" srcOrd="1" destOrd="0" parTransId="{BFCB1DAE-03F3-47B4-8BD9-F31D0AC5764D}" sibTransId="{14D670A7-01AE-472D-96B5-263D1390BC93}"/>
    <dgm:cxn modelId="{90DA9B60-00F1-4CCE-965E-20CE36A0D0AF}" type="presOf" srcId="{7166F151-07F3-418B-9FAC-B1D50A723A30}" destId="{39439AD1-88FC-4077-A70D-382A7068548B}" srcOrd="1" destOrd="0" presId="urn:microsoft.com/office/officeart/2005/8/layout/venn1"/>
    <dgm:cxn modelId="{F31FB675-1276-444D-92E0-62CAAA847F85}" srcId="{7DFBA985-0612-4604-ACF8-967F6B514A95}" destId="{7166F151-07F3-418B-9FAC-B1D50A723A30}" srcOrd="0" destOrd="0" parTransId="{2E3F94F5-3AC8-445C-AEE3-B0033423F622}" sibTransId="{548B6AFE-5AC2-4E7B-8BD7-FCCEB4CE0CC2}"/>
    <dgm:cxn modelId="{084C7056-89E5-4245-B403-AD5AEA25780A}" type="presParOf" srcId="{7D8B7C80-0AAC-447D-BEDD-CAD7DE88283C}" destId="{94CF081D-C252-4A56-A313-32D88BDB4850}" srcOrd="0" destOrd="0" presId="urn:microsoft.com/office/officeart/2005/8/layout/venn1"/>
    <dgm:cxn modelId="{21CA7338-0D2D-4757-8EC1-20BFA595EF69}" type="presParOf" srcId="{7D8B7C80-0AAC-447D-BEDD-CAD7DE88283C}" destId="{39439AD1-88FC-4077-A70D-382A7068548B}" srcOrd="1" destOrd="0" presId="urn:microsoft.com/office/officeart/2005/8/layout/venn1"/>
    <dgm:cxn modelId="{17452D38-6BF9-448D-9702-57EC8CCF671E}" type="presParOf" srcId="{7D8B7C80-0AAC-447D-BEDD-CAD7DE88283C}" destId="{0A348024-0946-4B25-A936-B0CF7B1B7311}" srcOrd="2" destOrd="0" presId="urn:microsoft.com/office/officeart/2005/8/layout/venn1"/>
    <dgm:cxn modelId="{7D8880E1-4A51-48CD-8322-C4E939210E61}" type="presParOf" srcId="{7D8B7C80-0AAC-447D-BEDD-CAD7DE88283C}" destId="{B86F4C43-5F5B-4988-855B-1E5C3D7EAA2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66E128-8C47-481F-8DFB-4BD320A4669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FDD17B4-E748-4825-A5AC-EE5051D16D9A}">
      <dgm:prSet phldrT="[Text]"/>
      <dgm:spPr/>
      <dgm:t>
        <a:bodyPr/>
        <a:lstStyle/>
        <a:p>
          <a:r>
            <a:rPr lang="en-US"/>
            <a:t>“Information Literacy” Curricular? </a:t>
          </a:r>
          <a:br>
            <a:rPr lang="en-US"/>
          </a:br>
          <a:r>
            <a:rPr lang="en-US"/>
            <a:t>Co-Curricular?</a:t>
          </a:r>
        </a:p>
      </dgm:t>
    </dgm:pt>
    <dgm:pt modelId="{AE060C4D-B943-457C-92AB-92756EE3D509}" type="parTrans" cxnId="{9415FED3-E61F-4FE7-AC33-99C1B540AFDF}">
      <dgm:prSet/>
      <dgm:spPr/>
      <dgm:t>
        <a:bodyPr/>
        <a:lstStyle/>
        <a:p>
          <a:endParaRPr lang="en-US"/>
        </a:p>
      </dgm:t>
    </dgm:pt>
    <dgm:pt modelId="{414F4C7E-7472-4713-8B5B-BAC662762469}" type="sibTrans" cxnId="{9415FED3-E61F-4FE7-AC33-99C1B540AFDF}">
      <dgm:prSet/>
      <dgm:spPr/>
      <dgm:t>
        <a:bodyPr/>
        <a:lstStyle/>
        <a:p>
          <a:endParaRPr lang="en-US"/>
        </a:p>
      </dgm:t>
    </dgm:pt>
    <dgm:pt modelId="{0960BA02-20BD-4A13-9E45-C241ABB7BB03}">
      <dgm:prSet phldrT="[Text]"/>
      <dgm:spPr/>
      <dgm:t>
        <a:bodyPr/>
        <a:lstStyle/>
        <a:p>
          <a:r>
            <a:rPr lang="en-US" dirty="0"/>
            <a:t>“Experiential Learning” </a:t>
          </a:r>
          <a:r>
            <a:rPr lang="en-US" dirty="0" smtClean="0"/>
            <a:t>Curricular vs 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Co-Curricular</a:t>
          </a:r>
          <a:endParaRPr lang="en-US" dirty="0"/>
        </a:p>
      </dgm:t>
    </dgm:pt>
    <dgm:pt modelId="{DB6AC48D-03FE-44A7-886D-E86E6E595B49}" type="parTrans" cxnId="{0DE7B0E6-998C-46A6-8986-DF1122039D5F}">
      <dgm:prSet/>
      <dgm:spPr/>
      <dgm:t>
        <a:bodyPr/>
        <a:lstStyle/>
        <a:p>
          <a:endParaRPr lang="en-US"/>
        </a:p>
      </dgm:t>
    </dgm:pt>
    <dgm:pt modelId="{201F19F4-9A94-437C-A0BB-826AD10E0DD0}" type="sibTrans" cxnId="{0DE7B0E6-998C-46A6-8986-DF1122039D5F}">
      <dgm:prSet/>
      <dgm:spPr/>
      <dgm:t>
        <a:bodyPr/>
        <a:lstStyle/>
        <a:p>
          <a:endParaRPr lang="en-US"/>
        </a:p>
      </dgm:t>
    </dgm:pt>
    <dgm:pt modelId="{031BEDD4-D115-47BF-963B-A9EA627E3091}">
      <dgm:prSet phldrT="[Text]"/>
      <dgm:spPr/>
      <dgm:t>
        <a:bodyPr/>
        <a:lstStyle/>
        <a:p>
          <a:r>
            <a:rPr lang="en-US"/>
            <a:t>Clear Taxonomy Required</a:t>
          </a:r>
        </a:p>
      </dgm:t>
    </dgm:pt>
    <dgm:pt modelId="{974F051A-479B-4145-8281-8B04F8D4C0F3}" type="parTrans" cxnId="{F6298725-349A-412F-BC6E-CA52D154E56B}">
      <dgm:prSet/>
      <dgm:spPr/>
      <dgm:t>
        <a:bodyPr/>
        <a:lstStyle/>
        <a:p>
          <a:endParaRPr lang="en-US"/>
        </a:p>
      </dgm:t>
    </dgm:pt>
    <dgm:pt modelId="{C7E47705-9FD9-452F-A02C-313B32524054}" type="sibTrans" cxnId="{F6298725-349A-412F-BC6E-CA52D154E56B}">
      <dgm:prSet/>
      <dgm:spPr/>
      <dgm:t>
        <a:bodyPr/>
        <a:lstStyle/>
        <a:p>
          <a:endParaRPr lang="en-US"/>
        </a:p>
      </dgm:t>
    </dgm:pt>
    <dgm:pt modelId="{83574B73-09CA-4475-83EE-4DF327F34FD7}">
      <dgm:prSet phldrT="[Text]"/>
      <dgm:spPr/>
      <dgm:t>
        <a:bodyPr/>
        <a:lstStyle/>
        <a:p>
          <a:r>
            <a:rPr lang="en-US"/>
            <a:t>Imposter Syndrome</a:t>
          </a:r>
        </a:p>
      </dgm:t>
    </dgm:pt>
    <dgm:pt modelId="{084B5C15-2A70-43A5-A6C4-3E85302B6047}" type="parTrans" cxnId="{5E8F226E-FB76-48B1-B3BB-744E969E043B}">
      <dgm:prSet/>
      <dgm:spPr/>
      <dgm:t>
        <a:bodyPr/>
        <a:lstStyle/>
        <a:p>
          <a:endParaRPr lang="en-US"/>
        </a:p>
      </dgm:t>
    </dgm:pt>
    <dgm:pt modelId="{CD5ECCA4-72BE-47E0-85E8-7990A474CA39}" type="sibTrans" cxnId="{5E8F226E-FB76-48B1-B3BB-744E969E043B}">
      <dgm:prSet/>
      <dgm:spPr/>
      <dgm:t>
        <a:bodyPr/>
        <a:lstStyle/>
        <a:p>
          <a:endParaRPr lang="en-US"/>
        </a:p>
      </dgm:t>
    </dgm:pt>
    <dgm:pt modelId="{23251F50-5865-4FCF-9608-D5608020DF10}" type="pres">
      <dgm:prSet presAssocID="{5B66E128-8C47-481F-8DFB-4BD320A466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800973-5C89-4E31-8997-E7EAD99FDBA4}" type="pres">
      <dgm:prSet presAssocID="{CFDD17B4-E748-4825-A5AC-EE5051D16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84976-F692-4B60-A148-5364296703C8}" type="pres">
      <dgm:prSet presAssocID="{414F4C7E-7472-4713-8B5B-BAC662762469}" presName="sibTrans" presStyleCnt="0"/>
      <dgm:spPr/>
    </dgm:pt>
    <dgm:pt modelId="{A53D5313-C162-4F97-B2F2-C6120DFAA073}" type="pres">
      <dgm:prSet presAssocID="{0960BA02-20BD-4A13-9E45-C241ABB7BB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146F8-57A6-4044-8D17-58B663A6863F}" type="pres">
      <dgm:prSet presAssocID="{201F19F4-9A94-437C-A0BB-826AD10E0DD0}" presName="sibTrans" presStyleCnt="0"/>
      <dgm:spPr/>
    </dgm:pt>
    <dgm:pt modelId="{8A617787-7656-4AC1-8DEC-EDF6ED1221A3}" type="pres">
      <dgm:prSet presAssocID="{031BEDD4-D115-47BF-963B-A9EA627E30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3978A-5519-4FD4-B487-EB0813C4580E}" type="pres">
      <dgm:prSet presAssocID="{C7E47705-9FD9-452F-A02C-313B32524054}" presName="sibTrans" presStyleCnt="0"/>
      <dgm:spPr/>
    </dgm:pt>
    <dgm:pt modelId="{18328E3C-FE92-4708-A7CE-0779808539B4}" type="pres">
      <dgm:prSet presAssocID="{83574B73-09CA-4475-83EE-4DF327F34F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035EB7-6CEB-46BB-9109-FFADECA499FE}" type="presOf" srcId="{031BEDD4-D115-47BF-963B-A9EA627E3091}" destId="{8A617787-7656-4AC1-8DEC-EDF6ED1221A3}" srcOrd="0" destOrd="0" presId="urn:microsoft.com/office/officeart/2005/8/layout/default"/>
    <dgm:cxn modelId="{C66F513C-4814-4CD7-8D9C-9BAC923E9B3C}" type="presOf" srcId="{5B66E128-8C47-481F-8DFB-4BD320A4669E}" destId="{23251F50-5865-4FCF-9608-D5608020DF10}" srcOrd="0" destOrd="0" presId="urn:microsoft.com/office/officeart/2005/8/layout/default"/>
    <dgm:cxn modelId="{0DE7B0E6-998C-46A6-8986-DF1122039D5F}" srcId="{5B66E128-8C47-481F-8DFB-4BD320A4669E}" destId="{0960BA02-20BD-4A13-9E45-C241ABB7BB03}" srcOrd="1" destOrd="0" parTransId="{DB6AC48D-03FE-44A7-886D-E86E6E595B49}" sibTransId="{201F19F4-9A94-437C-A0BB-826AD10E0DD0}"/>
    <dgm:cxn modelId="{986657BA-7854-490D-8254-C612D6CE8657}" type="presOf" srcId="{0960BA02-20BD-4A13-9E45-C241ABB7BB03}" destId="{A53D5313-C162-4F97-B2F2-C6120DFAA073}" srcOrd="0" destOrd="0" presId="urn:microsoft.com/office/officeart/2005/8/layout/default"/>
    <dgm:cxn modelId="{9415FED3-E61F-4FE7-AC33-99C1B540AFDF}" srcId="{5B66E128-8C47-481F-8DFB-4BD320A4669E}" destId="{CFDD17B4-E748-4825-A5AC-EE5051D16D9A}" srcOrd="0" destOrd="0" parTransId="{AE060C4D-B943-457C-92AB-92756EE3D509}" sibTransId="{414F4C7E-7472-4713-8B5B-BAC662762469}"/>
    <dgm:cxn modelId="{F6298725-349A-412F-BC6E-CA52D154E56B}" srcId="{5B66E128-8C47-481F-8DFB-4BD320A4669E}" destId="{031BEDD4-D115-47BF-963B-A9EA627E3091}" srcOrd="2" destOrd="0" parTransId="{974F051A-479B-4145-8281-8B04F8D4C0F3}" sibTransId="{C7E47705-9FD9-452F-A02C-313B32524054}"/>
    <dgm:cxn modelId="{5E8F226E-FB76-48B1-B3BB-744E969E043B}" srcId="{5B66E128-8C47-481F-8DFB-4BD320A4669E}" destId="{83574B73-09CA-4475-83EE-4DF327F34FD7}" srcOrd="3" destOrd="0" parTransId="{084B5C15-2A70-43A5-A6C4-3E85302B6047}" sibTransId="{CD5ECCA4-72BE-47E0-85E8-7990A474CA39}"/>
    <dgm:cxn modelId="{05847379-0B58-4861-8DEE-E027855C1B9D}" type="presOf" srcId="{83574B73-09CA-4475-83EE-4DF327F34FD7}" destId="{18328E3C-FE92-4708-A7CE-0779808539B4}" srcOrd="0" destOrd="0" presId="urn:microsoft.com/office/officeart/2005/8/layout/default"/>
    <dgm:cxn modelId="{AA411F27-64C8-40C4-A460-5AC08261268F}" type="presOf" srcId="{CFDD17B4-E748-4825-A5AC-EE5051D16D9A}" destId="{B5800973-5C89-4E31-8997-E7EAD99FDBA4}" srcOrd="0" destOrd="0" presId="urn:microsoft.com/office/officeart/2005/8/layout/default"/>
    <dgm:cxn modelId="{E1895580-F30F-4E95-86A8-B0252245D58F}" type="presParOf" srcId="{23251F50-5865-4FCF-9608-D5608020DF10}" destId="{B5800973-5C89-4E31-8997-E7EAD99FDBA4}" srcOrd="0" destOrd="0" presId="urn:microsoft.com/office/officeart/2005/8/layout/default"/>
    <dgm:cxn modelId="{503D4BC6-E3F3-464B-87A9-85C619BF2F47}" type="presParOf" srcId="{23251F50-5865-4FCF-9608-D5608020DF10}" destId="{FC984976-F692-4B60-A148-5364296703C8}" srcOrd="1" destOrd="0" presId="urn:microsoft.com/office/officeart/2005/8/layout/default"/>
    <dgm:cxn modelId="{2665AB56-44E8-4FB7-859D-F43442F163BF}" type="presParOf" srcId="{23251F50-5865-4FCF-9608-D5608020DF10}" destId="{A53D5313-C162-4F97-B2F2-C6120DFAA073}" srcOrd="2" destOrd="0" presId="urn:microsoft.com/office/officeart/2005/8/layout/default"/>
    <dgm:cxn modelId="{7174DD4C-B1DA-4518-BB59-8C5B7C09C4E2}" type="presParOf" srcId="{23251F50-5865-4FCF-9608-D5608020DF10}" destId="{2EF146F8-57A6-4044-8D17-58B663A6863F}" srcOrd="3" destOrd="0" presId="urn:microsoft.com/office/officeart/2005/8/layout/default"/>
    <dgm:cxn modelId="{6F7D5B6B-2417-4997-9DD0-27AF0221D9E9}" type="presParOf" srcId="{23251F50-5865-4FCF-9608-D5608020DF10}" destId="{8A617787-7656-4AC1-8DEC-EDF6ED1221A3}" srcOrd="4" destOrd="0" presId="urn:microsoft.com/office/officeart/2005/8/layout/default"/>
    <dgm:cxn modelId="{38DD807A-61C1-4101-8779-8CB71A597E65}" type="presParOf" srcId="{23251F50-5865-4FCF-9608-D5608020DF10}" destId="{8013978A-5519-4FD4-B487-EB0813C4580E}" srcOrd="5" destOrd="0" presId="urn:microsoft.com/office/officeart/2005/8/layout/default"/>
    <dgm:cxn modelId="{64C9FB93-C238-422C-B8A3-E99899F48720}" type="presParOf" srcId="{23251F50-5865-4FCF-9608-D5608020DF10}" destId="{18328E3C-FE92-4708-A7CE-0779808539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DBE3F9-2E10-41F4-8F31-F13ED604B863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</dgm:pt>
    <dgm:pt modelId="{5AA578DC-6370-4D4C-93BF-F1C8463CE417}">
      <dgm:prSet phldrT="[Text]"/>
      <dgm:spPr/>
      <dgm:t>
        <a:bodyPr/>
        <a:lstStyle/>
        <a:p>
          <a:r>
            <a:rPr lang="en-US"/>
            <a:t>Remaining Departments</a:t>
          </a:r>
        </a:p>
      </dgm:t>
    </dgm:pt>
    <dgm:pt modelId="{4DA01C48-61DC-4637-B19C-315C0CBBC888}" type="parTrans" cxnId="{8FAD8F8B-B660-4AD9-8A54-658C93BFF81F}">
      <dgm:prSet/>
      <dgm:spPr/>
      <dgm:t>
        <a:bodyPr/>
        <a:lstStyle/>
        <a:p>
          <a:endParaRPr lang="en-US"/>
        </a:p>
      </dgm:t>
    </dgm:pt>
    <dgm:pt modelId="{9E6C7496-9087-43BF-90B4-ADE143AF0C7F}" type="sibTrans" cxnId="{8FAD8F8B-B660-4AD9-8A54-658C93BFF81F}">
      <dgm:prSet/>
      <dgm:spPr/>
      <dgm:t>
        <a:bodyPr/>
        <a:lstStyle/>
        <a:p>
          <a:endParaRPr lang="en-US"/>
        </a:p>
      </dgm:t>
    </dgm:pt>
    <dgm:pt modelId="{3146B65C-51B5-4B47-ADAD-192667321C40}">
      <dgm:prSet phldrT="[Text]"/>
      <dgm:spPr/>
      <dgm:t>
        <a:bodyPr/>
        <a:lstStyle/>
        <a:p>
          <a:r>
            <a:rPr lang="en-US"/>
            <a:t>“Other” Learning Outcome Work</a:t>
          </a:r>
        </a:p>
      </dgm:t>
    </dgm:pt>
    <dgm:pt modelId="{84F0B60A-9EF9-4E50-9A87-9C26CBFB28CE}" type="parTrans" cxnId="{58D4F3B3-FA1E-49DA-B926-FC13649D42D5}">
      <dgm:prSet/>
      <dgm:spPr/>
      <dgm:t>
        <a:bodyPr/>
        <a:lstStyle/>
        <a:p>
          <a:endParaRPr lang="en-US"/>
        </a:p>
      </dgm:t>
    </dgm:pt>
    <dgm:pt modelId="{7ED8EE50-66B1-4833-AB0C-FF0EC84FA0BF}" type="sibTrans" cxnId="{58D4F3B3-FA1E-49DA-B926-FC13649D42D5}">
      <dgm:prSet/>
      <dgm:spPr/>
      <dgm:t>
        <a:bodyPr/>
        <a:lstStyle/>
        <a:p>
          <a:endParaRPr lang="en-US"/>
        </a:p>
      </dgm:t>
    </dgm:pt>
    <dgm:pt modelId="{799F84F0-C84F-4147-B138-8AF6D3798799}">
      <dgm:prSet phldrT="[Text]"/>
      <dgm:spPr/>
      <dgm:t>
        <a:bodyPr/>
        <a:lstStyle/>
        <a:p>
          <a:r>
            <a:rPr lang="en-US" err="1"/>
            <a:t>ePortfolios</a:t>
          </a:r>
          <a:r>
            <a:rPr lang="en-US"/>
            <a:t>?</a:t>
          </a:r>
        </a:p>
      </dgm:t>
    </dgm:pt>
    <dgm:pt modelId="{E42CCF61-F2FB-40F3-8918-2D721A3F6480}" type="parTrans" cxnId="{CF6EFC36-5A17-4317-B31D-DD570441A00F}">
      <dgm:prSet/>
      <dgm:spPr/>
      <dgm:t>
        <a:bodyPr/>
        <a:lstStyle/>
        <a:p>
          <a:endParaRPr lang="en-US"/>
        </a:p>
      </dgm:t>
    </dgm:pt>
    <dgm:pt modelId="{2AADDE83-CA31-4DAC-81B4-5B0C6D491F31}" type="sibTrans" cxnId="{CF6EFC36-5A17-4317-B31D-DD570441A00F}">
      <dgm:prSet/>
      <dgm:spPr/>
      <dgm:t>
        <a:bodyPr/>
        <a:lstStyle/>
        <a:p>
          <a:endParaRPr lang="en-US"/>
        </a:p>
      </dgm:t>
    </dgm:pt>
    <dgm:pt modelId="{697FF475-DCB0-440E-B1DC-F26D56F3D7F5}">
      <dgm:prSet phldrT="[Text]"/>
      <dgm:spPr/>
      <dgm:t>
        <a:bodyPr/>
        <a:lstStyle/>
        <a:p>
          <a:r>
            <a:rPr lang="en-US"/>
            <a:t>Institutional Branding </a:t>
          </a:r>
        </a:p>
      </dgm:t>
    </dgm:pt>
    <dgm:pt modelId="{061BA331-F160-46E5-BAA5-7E08887D4C62}" type="parTrans" cxnId="{4233BD3D-810F-4805-9AE1-FA6E958862E5}">
      <dgm:prSet/>
      <dgm:spPr/>
      <dgm:t>
        <a:bodyPr/>
        <a:lstStyle/>
        <a:p>
          <a:endParaRPr lang="en-US"/>
        </a:p>
      </dgm:t>
    </dgm:pt>
    <dgm:pt modelId="{15B12F76-7AC3-4D01-91FF-7F81EF00514F}" type="sibTrans" cxnId="{4233BD3D-810F-4805-9AE1-FA6E958862E5}">
      <dgm:prSet/>
      <dgm:spPr/>
      <dgm:t>
        <a:bodyPr/>
        <a:lstStyle/>
        <a:p>
          <a:endParaRPr lang="en-US"/>
        </a:p>
      </dgm:t>
    </dgm:pt>
    <dgm:pt modelId="{8530FC4F-A9E9-44B7-B235-0A8AF50DC69F}">
      <dgm:prSet phldrT="[Text]"/>
      <dgm:spPr/>
      <dgm:t>
        <a:bodyPr/>
        <a:lstStyle/>
        <a:p>
          <a:r>
            <a:rPr lang="en-US"/>
            <a:t>“Co-Curricular” Experiential Learning</a:t>
          </a:r>
        </a:p>
      </dgm:t>
    </dgm:pt>
    <dgm:pt modelId="{D9DDD06D-9B31-4950-8132-7336D01C117E}" type="parTrans" cxnId="{5B8AD171-FE9A-4FDA-87DF-50FD36F4E61E}">
      <dgm:prSet/>
      <dgm:spPr/>
      <dgm:t>
        <a:bodyPr/>
        <a:lstStyle/>
        <a:p>
          <a:endParaRPr lang="en-US"/>
        </a:p>
      </dgm:t>
    </dgm:pt>
    <dgm:pt modelId="{75A5AAB2-1EF0-447A-91A3-687D536A2E2D}" type="sibTrans" cxnId="{5B8AD171-FE9A-4FDA-87DF-50FD36F4E61E}">
      <dgm:prSet/>
      <dgm:spPr/>
      <dgm:t>
        <a:bodyPr/>
        <a:lstStyle/>
        <a:p>
          <a:endParaRPr lang="en-US"/>
        </a:p>
      </dgm:t>
    </dgm:pt>
    <dgm:pt modelId="{0DC504C8-63B6-423F-BD66-1F6C9B2C1EBB}" type="pres">
      <dgm:prSet presAssocID="{4FDBE3F9-2E10-41F4-8F31-F13ED604B863}" presName="Name0" presStyleCnt="0">
        <dgm:presLayoutVars>
          <dgm:resizeHandles/>
        </dgm:presLayoutVars>
      </dgm:prSet>
      <dgm:spPr/>
    </dgm:pt>
    <dgm:pt modelId="{BEA4C219-CAB7-4198-993C-874BAE62ACB0}" type="pres">
      <dgm:prSet presAssocID="{5AA578DC-6370-4D4C-93BF-F1C8463CE417}" presName="text" presStyleLbl="node1" presStyleIdx="0" presStyleCnt="5" custScaleX="254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DE190-961E-4C5D-BC85-C2BE12929827}" type="pres">
      <dgm:prSet presAssocID="{9E6C7496-9087-43BF-90B4-ADE143AF0C7F}" presName="space" presStyleCnt="0"/>
      <dgm:spPr/>
    </dgm:pt>
    <dgm:pt modelId="{69690B9F-D024-45EA-B71E-11ACE3ADAB76}" type="pres">
      <dgm:prSet presAssocID="{8530FC4F-A9E9-44B7-B235-0A8AF50DC69F}" presName="text" presStyleLbl="node1" presStyleIdx="1" presStyleCnt="5" custScaleX="158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2B967-87FD-4497-A87D-EE50206766D4}" type="pres">
      <dgm:prSet presAssocID="{75A5AAB2-1EF0-447A-91A3-687D536A2E2D}" presName="space" presStyleCnt="0"/>
      <dgm:spPr/>
    </dgm:pt>
    <dgm:pt modelId="{881FE4B7-0496-4298-9C38-AC48EDD48724}" type="pres">
      <dgm:prSet presAssocID="{3146B65C-51B5-4B47-ADAD-192667321C40}" presName="text" presStyleLbl="node1" presStyleIdx="2" presStyleCnt="5" custScaleX="257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4C09C-0759-4A23-9427-FBF147AE64B5}" type="pres">
      <dgm:prSet presAssocID="{7ED8EE50-66B1-4833-AB0C-FF0EC84FA0BF}" presName="space" presStyleCnt="0"/>
      <dgm:spPr/>
    </dgm:pt>
    <dgm:pt modelId="{B5A325CB-375D-4943-BE9D-C5824E073479}" type="pres">
      <dgm:prSet presAssocID="{697FF475-DCB0-440E-B1DC-F26D56F3D7F5}" presName="text" presStyleLbl="node1" presStyleIdx="3" presStyleCnt="5" custScaleX="299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0FD05-EE8A-4ECE-9E44-DD64DEAAEF7E}" type="pres">
      <dgm:prSet presAssocID="{15B12F76-7AC3-4D01-91FF-7F81EF00514F}" presName="space" presStyleCnt="0"/>
      <dgm:spPr/>
    </dgm:pt>
    <dgm:pt modelId="{2BC9B141-FF60-4E00-A5F8-F83FDB1AA79A}" type="pres">
      <dgm:prSet presAssocID="{799F84F0-C84F-4147-B138-8AF6D3798799}" presName="text" presStyleLbl="node1" presStyleIdx="4" presStyleCnt="5" custScaleX="264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3909C-7EA3-4BA9-AFAC-F985443A3AFF}" type="presOf" srcId="{4FDBE3F9-2E10-41F4-8F31-F13ED604B863}" destId="{0DC504C8-63B6-423F-BD66-1F6C9B2C1EBB}" srcOrd="0" destOrd="0" presId="urn:diagrams.loki3.com/VaryingWidthList"/>
    <dgm:cxn modelId="{8FAD8F8B-B660-4AD9-8A54-658C93BFF81F}" srcId="{4FDBE3F9-2E10-41F4-8F31-F13ED604B863}" destId="{5AA578DC-6370-4D4C-93BF-F1C8463CE417}" srcOrd="0" destOrd="0" parTransId="{4DA01C48-61DC-4637-B19C-315C0CBBC888}" sibTransId="{9E6C7496-9087-43BF-90B4-ADE143AF0C7F}"/>
    <dgm:cxn modelId="{4233BD3D-810F-4805-9AE1-FA6E958862E5}" srcId="{4FDBE3F9-2E10-41F4-8F31-F13ED604B863}" destId="{697FF475-DCB0-440E-B1DC-F26D56F3D7F5}" srcOrd="3" destOrd="0" parTransId="{061BA331-F160-46E5-BAA5-7E08887D4C62}" sibTransId="{15B12F76-7AC3-4D01-91FF-7F81EF00514F}"/>
    <dgm:cxn modelId="{58D4F3B3-FA1E-49DA-B926-FC13649D42D5}" srcId="{4FDBE3F9-2E10-41F4-8F31-F13ED604B863}" destId="{3146B65C-51B5-4B47-ADAD-192667321C40}" srcOrd="2" destOrd="0" parTransId="{84F0B60A-9EF9-4E50-9A87-9C26CBFB28CE}" sibTransId="{7ED8EE50-66B1-4833-AB0C-FF0EC84FA0BF}"/>
    <dgm:cxn modelId="{CF6EFC36-5A17-4317-B31D-DD570441A00F}" srcId="{4FDBE3F9-2E10-41F4-8F31-F13ED604B863}" destId="{799F84F0-C84F-4147-B138-8AF6D3798799}" srcOrd="4" destOrd="0" parTransId="{E42CCF61-F2FB-40F3-8918-2D721A3F6480}" sibTransId="{2AADDE83-CA31-4DAC-81B4-5B0C6D491F31}"/>
    <dgm:cxn modelId="{CB8A83BB-5090-40E3-AADF-81583A0A9D81}" type="presOf" srcId="{697FF475-DCB0-440E-B1DC-F26D56F3D7F5}" destId="{B5A325CB-375D-4943-BE9D-C5824E073479}" srcOrd="0" destOrd="0" presId="urn:diagrams.loki3.com/VaryingWidthList"/>
    <dgm:cxn modelId="{DEAA363C-B86D-41AE-9F46-5EBBB9E1DDF6}" type="presOf" srcId="{5AA578DC-6370-4D4C-93BF-F1C8463CE417}" destId="{BEA4C219-CAB7-4198-993C-874BAE62ACB0}" srcOrd="0" destOrd="0" presId="urn:diagrams.loki3.com/VaryingWidthList"/>
    <dgm:cxn modelId="{D621A5DB-2FFB-4317-8AFA-59FFB5C61213}" type="presOf" srcId="{8530FC4F-A9E9-44B7-B235-0A8AF50DC69F}" destId="{69690B9F-D024-45EA-B71E-11ACE3ADAB76}" srcOrd="0" destOrd="0" presId="urn:diagrams.loki3.com/VaryingWidthList"/>
    <dgm:cxn modelId="{317132C9-740F-4F23-870A-AFF64D9B53D4}" type="presOf" srcId="{3146B65C-51B5-4B47-ADAD-192667321C40}" destId="{881FE4B7-0496-4298-9C38-AC48EDD48724}" srcOrd="0" destOrd="0" presId="urn:diagrams.loki3.com/VaryingWidthList"/>
    <dgm:cxn modelId="{5B8AD171-FE9A-4FDA-87DF-50FD36F4E61E}" srcId="{4FDBE3F9-2E10-41F4-8F31-F13ED604B863}" destId="{8530FC4F-A9E9-44B7-B235-0A8AF50DC69F}" srcOrd="1" destOrd="0" parTransId="{D9DDD06D-9B31-4950-8132-7336D01C117E}" sibTransId="{75A5AAB2-1EF0-447A-91A3-687D536A2E2D}"/>
    <dgm:cxn modelId="{653E7A1D-CAF5-435F-B40F-FCE11D421D63}" type="presOf" srcId="{799F84F0-C84F-4147-B138-8AF6D3798799}" destId="{2BC9B141-FF60-4E00-A5F8-F83FDB1AA79A}" srcOrd="0" destOrd="0" presId="urn:diagrams.loki3.com/VaryingWidthList"/>
    <dgm:cxn modelId="{3F8BBC6C-4FBC-497C-8BA2-8C5E0C71BBFE}" type="presParOf" srcId="{0DC504C8-63B6-423F-BD66-1F6C9B2C1EBB}" destId="{BEA4C219-CAB7-4198-993C-874BAE62ACB0}" srcOrd="0" destOrd="0" presId="urn:diagrams.loki3.com/VaryingWidthList"/>
    <dgm:cxn modelId="{4202AB1E-AC24-4CD9-A6F4-AF32D6E926E3}" type="presParOf" srcId="{0DC504C8-63B6-423F-BD66-1F6C9B2C1EBB}" destId="{812DE190-961E-4C5D-BC85-C2BE12929827}" srcOrd="1" destOrd="0" presId="urn:diagrams.loki3.com/VaryingWidthList"/>
    <dgm:cxn modelId="{D9AD328C-C1D8-45D1-8CC9-EB4A34CCD801}" type="presParOf" srcId="{0DC504C8-63B6-423F-BD66-1F6C9B2C1EBB}" destId="{69690B9F-D024-45EA-B71E-11ACE3ADAB76}" srcOrd="2" destOrd="0" presId="urn:diagrams.loki3.com/VaryingWidthList"/>
    <dgm:cxn modelId="{071134A2-B213-4C68-86DC-77139038C75C}" type="presParOf" srcId="{0DC504C8-63B6-423F-BD66-1F6C9B2C1EBB}" destId="{74E2B967-87FD-4497-A87D-EE50206766D4}" srcOrd="3" destOrd="0" presId="urn:diagrams.loki3.com/VaryingWidthList"/>
    <dgm:cxn modelId="{05779AB5-1C1A-4DF8-9D3D-7089C68ECD1E}" type="presParOf" srcId="{0DC504C8-63B6-423F-BD66-1F6C9B2C1EBB}" destId="{881FE4B7-0496-4298-9C38-AC48EDD48724}" srcOrd="4" destOrd="0" presId="urn:diagrams.loki3.com/VaryingWidthList"/>
    <dgm:cxn modelId="{5A7A396A-EF78-406E-BA43-F2AF00D5CB53}" type="presParOf" srcId="{0DC504C8-63B6-423F-BD66-1F6C9B2C1EBB}" destId="{8ED4C09C-0759-4A23-9427-FBF147AE64B5}" srcOrd="5" destOrd="0" presId="urn:diagrams.loki3.com/VaryingWidthList"/>
    <dgm:cxn modelId="{959501C9-FD56-41A5-8A9A-19276EBB5139}" type="presParOf" srcId="{0DC504C8-63B6-423F-BD66-1F6C9B2C1EBB}" destId="{B5A325CB-375D-4943-BE9D-C5824E073479}" srcOrd="6" destOrd="0" presId="urn:diagrams.loki3.com/VaryingWidthList"/>
    <dgm:cxn modelId="{9857EE85-898D-4F0A-AB6A-2DB6B71AE30D}" type="presParOf" srcId="{0DC504C8-63B6-423F-BD66-1F6C9B2C1EBB}" destId="{07B0FD05-EE8A-4ECE-9E44-DD64DEAAEF7E}" srcOrd="7" destOrd="0" presId="urn:diagrams.loki3.com/VaryingWidthList"/>
    <dgm:cxn modelId="{D4D75CA6-B4CF-4098-9F81-B306B27F0799}" type="presParOf" srcId="{0DC504C8-63B6-423F-BD66-1F6C9B2C1EBB}" destId="{2BC9B141-FF60-4E00-A5F8-F83FDB1AA79A}" srcOrd="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ACD9E-CDDC-4B04-9C21-04E0881531B9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D7525F-4377-4BE5-96D1-1CCCD428AEED}">
      <dgm:prSet phldrT="[Text]"/>
      <dgm:spPr/>
      <dgm:t>
        <a:bodyPr/>
        <a:lstStyle/>
        <a:p>
          <a:r>
            <a:rPr lang="en-US"/>
            <a:t>Curriculum</a:t>
          </a:r>
        </a:p>
      </dgm:t>
    </dgm:pt>
    <dgm:pt modelId="{13F4F27E-DDE1-463C-BE71-4DC0C8CD1800}" type="parTrans" cxnId="{9D179F4D-FE76-4AA2-ADB2-A1CB4EE0CBEA}">
      <dgm:prSet/>
      <dgm:spPr/>
      <dgm:t>
        <a:bodyPr/>
        <a:lstStyle/>
        <a:p>
          <a:endParaRPr lang="en-US"/>
        </a:p>
      </dgm:t>
    </dgm:pt>
    <dgm:pt modelId="{63BD2725-5A8D-41F4-B240-618171C7814F}" type="sibTrans" cxnId="{9D179F4D-FE76-4AA2-ADB2-A1CB4EE0CBEA}">
      <dgm:prSet/>
      <dgm:spPr/>
      <dgm:t>
        <a:bodyPr/>
        <a:lstStyle/>
        <a:p>
          <a:endParaRPr lang="en-US"/>
        </a:p>
      </dgm:t>
    </dgm:pt>
    <dgm:pt modelId="{3BE09225-BC38-4BF4-ACB3-FFEA68E185C0}">
      <dgm:prSet phldrT="[Text]" custT="1"/>
      <dgm:spPr/>
      <dgm:t>
        <a:bodyPr/>
        <a:lstStyle/>
        <a:p>
          <a:r>
            <a:rPr lang="en-US" sz="2400"/>
            <a:t>e.g</a:t>
          </a:r>
          <a:r>
            <a:rPr lang="en-US" sz="2800"/>
            <a:t>. Courses</a:t>
          </a:r>
        </a:p>
      </dgm:t>
    </dgm:pt>
    <dgm:pt modelId="{32827657-2DCF-4868-BFEB-D54244CEA181}" type="parTrans" cxnId="{82A448B3-8FAB-43B3-A2DA-0B9358331A05}">
      <dgm:prSet/>
      <dgm:spPr/>
      <dgm:t>
        <a:bodyPr/>
        <a:lstStyle/>
        <a:p>
          <a:endParaRPr lang="en-US"/>
        </a:p>
      </dgm:t>
    </dgm:pt>
    <dgm:pt modelId="{74F05FE9-90AB-46DF-A2A4-7F2915AAB7B9}" type="sibTrans" cxnId="{82A448B3-8FAB-43B3-A2DA-0B9358331A05}">
      <dgm:prSet/>
      <dgm:spPr/>
      <dgm:t>
        <a:bodyPr/>
        <a:lstStyle/>
        <a:p>
          <a:endParaRPr lang="en-US"/>
        </a:p>
      </dgm:t>
    </dgm:pt>
    <dgm:pt modelId="{B5D6D9F1-956E-4627-A83C-87834ED993E8}">
      <dgm:prSet phldrT="[Text]"/>
      <dgm:spPr/>
      <dgm:t>
        <a:bodyPr/>
        <a:lstStyle/>
        <a:p>
          <a:r>
            <a:rPr lang="en-US"/>
            <a:t>Co-Curriculum</a:t>
          </a:r>
        </a:p>
      </dgm:t>
    </dgm:pt>
    <dgm:pt modelId="{8E86FA13-F974-410B-A4D9-8EBFE4C38EB4}" type="parTrans" cxnId="{5459A1A2-9920-4863-A193-5E1FF9C488BB}">
      <dgm:prSet/>
      <dgm:spPr/>
      <dgm:t>
        <a:bodyPr/>
        <a:lstStyle/>
        <a:p>
          <a:endParaRPr lang="en-US"/>
        </a:p>
      </dgm:t>
    </dgm:pt>
    <dgm:pt modelId="{EAAB215B-DB5B-4246-AFD7-B02C8BA27AF7}" type="sibTrans" cxnId="{5459A1A2-9920-4863-A193-5E1FF9C488BB}">
      <dgm:prSet/>
      <dgm:spPr/>
      <dgm:t>
        <a:bodyPr/>
        <a:lstStyle/>
        <a:p>
          <a:endParaRPr lang="en-US"/>
        </a:p>
      </dgm:t>
    </dgm:pt>
    <dgm:pt modelId="{C93D8A5F-5853-407C-BC91-84972395ABDB}">
      <dgm:prSet phldrT="[Text]"/>
      <dgm:spPr/>
      <dgm:t>
        <a:bodyPr/>
        <a:lstStyle/>
        <a:p>
          <a:r>
            <a:rPr lang="en-US"/>
            <a:t>Extra-Curricular</a:t>
          </a:r>
        </a:p>
      </dgm:t>
    </dgm:pt>
    <dgm:pt modelId="{F64DAA08-F2B6-4F6B-909F-C59237709A16}" type="parTrans" cxnId="{75562966-14EF-47A3-B717-E28F92DF9E99}">
      <dgm:prSet/>
      <dgm:spPr/>
      <dgm:t>
        <a:bodyPr/>
        <a:lstStyle/>
        <a:p>
          <a:endParaRPr lang="en-US"/>
        </a:p>
      </dgm:t>
    </dgm:pt>
    <dgm:pt modelId="{B8BE34D7-2DD3-4D27-BA3F-4AD7437F625A}" type="sibTrans" cxnId="{75562966-14EF-47A3-B717-E28F92DF9E99}">
      <dgm:prSet/>
      <dgm:spPr/>
      <dgm:t>
        <a:bodyPr/>
        <a:lstStyle/>
        <a:p>
          <a:endParaRPr lang="en-US"/>
        </a:p>
      </dgm:t>
    </dgm:pt>
    <dgm:pt modelId="{3C6B6BBB-1A33-4E07-A1C3-C684C3094E3A}">
      <dgm:prSet phldrT="[Text]" custT="1"/>
      <dgm:spPr/>
      <dgm:t>
        <a:bodyPr/>
        <a:lstStyle/>
        <a:p>
          <a:r>
            <a:rPr lang="en-US" sz="2800"/>
            <a:t>e.g. Internships</a:t>
          </a:r>
        </a:p>
      </dgm:t>
    </dgm:pt>
    <dgm:pt modelId="{6AFF2218-7234-42CA-8D99-B10B14AC2A87}" type="parTrans" cxnId="{21CCEBB0-C953-450C-967F-185BBF0EC0E7}">
      <dgm:prSet/>
      <dgm:spPr/>
      <dgm:t>
        <a:bodyPr/>
        <a:lstStyle/>
        <a:p>
          <a:endParaRPr lang="en-US"/>
        </a:p>
      </dgm:t>
    </dgm:pt>
    <dgm:pt modelId="{E6E52EB5-DC6C-49EB-82C8-892173BFD0E2}" type="sibTrans" cxnId="{21CCEBB0-C953-450C-967F-185BBF0EC0E7}">
      <dgm:prSet/>
      <dgm:spPr/>
      <dgm:t>
        <a:bodyPr/>
        <a:lstStyle/>
        <a:p>
          <a:endParaRPr lang="en-US"/>
        </a:p>
      </dgm:t>
    </dgm:pt>
    <dgm:pt modelId="{6EB20BD3-F46C-4AFE-A38B-858A62A15F99}">
      <dgm:prSet phldrT="[Text]" custT="1"/>
      <dgm:spPr/>
      <dgm:t>
        <a:bodyPr/>
        <a:lstStyle/>
        <a:p>
          <a:r>
            <a:rPr lang="en-US" sz="2800"/>
            <a:t>e.g. Sports</a:t>
          </a:r>
        </a:p>
      </dgm:t>
    </dgm:pt>
    <dgm:pt modelId="{3DCD7625-68D7-443E-BF7B-1EAD9B19E9F9}" type="parTrans" cxnId="{BA576B51-EDDF-4C83-BAC7-F4FF29FF6B2B}">
      <dgm:prSet/>
      <dgm:spPr/>
      <dgm:t>
        <a:bodyPr/>
        <a:lstStyle/>
        <a:p>
          <a:endParaRPr lang="en-US"/>
        </a:p>
      </dgm:t>
    </dgm:pt>
    <dgm:pt modelId="{9535E990-2535-4791-8714-D1AEB94AD0F5}" type="sibTrans" cxnId="{BA576B51-EDDF-4C83-BAC7-F4FF29FF6B2B}">
      <dgm:prSet/>
      <dgm:spPr/>
      <dgm:t>
        <a:bodyPr/>
        <a:lstStyle/>
        <a:p>
          <a:endParaRPr lang="en-US"/>
        </a:p>
      </dgm:t>
    </dgm:pt>
    <dgm:pt modelId="{F1C502A5-9693-40B0-A5E7-07711BEFCBF0}">
      <dgm:prSet phldrT="[Text]" custT="1"/>
      <dgm:spPr/>
      <dgm:t>
        <a:bodyPr/>
        <a:lstStyle/>
        <a:p>
          <a:r>
            <a:rPr lang="en-US" sz="2800"/>
            <a:t>Required</a:t>
          </a:r>
        </a:p>
      </dgm:t>
    </dgm:pt>
    <dgm:pt modelId="{B82748DB-E394-40A8-A7FA-831118C4E646}" type="parTrans" cxnId="{50CAE0E9-0909-438C-BC5B-B14FDA4CC50F}">
      <dgm:prSet/>
      <dgm:spPr/>
      <dgm:t>
        <a:bodyPr/>
        <a:lstStyle/>
        <a:p>
          <a:endParaRPr lang="en-US"/>
        </a:p>
      </dgm:t>
    </dgm:pt>
    <dgm:pt modelId="{ACAF6601-54EC-4B0F-99B0-DFBF91D65346}" type="sibTrans" cxnId="{50CAE0E9-0909-438C-BC5B-B14FDA4CC50F}">
      <dgm:prSet/>
      <dgm:spPr/>
      <dgm:t>
        <a:bodyPr/>
        <a:lstStyle/>
        <a:p>
          <a:endParaRPr lang="en-US"/>
        </a:p>
      </dgm:t>
    </dgm:pt>
    <dgm:pt modelId="{02C32BF4-F60A-473C-A0A0-451C723D3ADA}">
      <dgm:prSet phldrT="[Text]" custT="1"/>
      <dgm:spPr/>
      <dgm:t>
        <a:bodyPr/>
        <a:lstStyle/>
        <a:p>
          <a:r>
            <a:rPr lang="en-US" sz="2800"/>
            <a:t>Required?</a:t>
          </a:r>
        </a:p>
      </dgm:t>
    </dgm:pt>
    <dgm:pt modelId="{1EB6191D-6A62-4F88-B434-5BFE209E9898}" type="parTrans" cxnId="{F6B9E8DD-D346-477A-9706-0ACF91B1E4AA}">
      <dgm:prSet/>
      <dgm:spPr/>
      <dgm:t>
        <a:bodyPr/>
        <a:lstStyle/>
        <a:p>
          <a:endParaRPr lang="en-US"/>
        </a:p>
      </dgm:t>
    </dgm:pt>
    <dgm:pt modelId="{5526B12B-D5EB-4727-A290-155F2C9C4666}" type="sibTrans" cxnId="{F6B9E8DD-D346-477A-9706-0ACF91B1E4AA}">
      <dgm:prSet/>
      <dgm:spPr/>
      <dgm:t>
        <a:bodyPr/>
        <a:lstStyle/>
        <a:p>
          <a:endParaRPr lang="en-US"/>
        </a:p>
      </dgm:t>
    </dgm:pt>
    <dgm:pt modelId="{7B02E7BF-23B1-43C5-8C17-27AAE5A83F61}">
      <dgm:prSet phldrT="[Text]" custT="1"/>
      <dgm:spPr/>
      <dgm:t>
        <a:bodyPr/>
        <a:lstStyle/>
        <a:p>
          <a:r>
            <a:rPr lang="en-US" sz="2800"/>
            <a:t>Voluntary</a:t>
          </a:r>
        </a:p>
      </dgm:t>
    </dgm:pt>
    <dgm:pt modelId="{78D43CA0-EFF3-427A-9F74-80B0B8C5BFAB}" type="parTrans" cxnId="{D7FC3180-84CD-4217-A58D-68FAD0737170}">
      <dgm:prSet/>
      <dgm:spPr/>
      <dgm:t>
        <a:bodyPr/>
        <a:lstStyle/>
        <a:p>
          <a:endParaRPr lang="en-US"/>
        </a:p>
      </dgm:t>
    </dgm:pt>
    <dgm:pt modelId="{A434B234-E554-4180-A2D3-98A9CB8E9058}" type="sibTrans" cxnId="{D7FC3180-84CD-4217-A58D-68FAD0737170}">
      <dgm:prSet/>
      <dgm:spPr/>
      <dgm:t>
        <a:bodyPr/>
        <a:lstStyle/>
        <a:p>
          <a:endParaRPr lang="en-US"/>
        </a:p>
      </dgm:t>
    </dgm:pt>
    <dgm:pt modelId="{C1B086E8-D8F8-4FE8-A1FE-47541E8AC0E1}" type="pres">
      <dgm:prSet presAssocID="{9B6ACD9E-CDDC-4B04-9C21-04E0881531B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09E9F-6497-4C77-8BD4-7C5CEBF3BC17}" type="pres">
      <dgm:prSet presAssocID="{E1D7525F-4377-4BE5-96D1-1CCCD428AEED}" presName="compNode" presStyleCnt="0"/>
      <dgm:spPr/>
    </dgm:pt>
    <dgm:pt modelId="{AE47C7C6-F4E9-499B-95FB-E7D18A4C58C1}" type="pres">
      <dgm:prSet presAssocID="{E1D7525F-4377-4BE5-96D1-1CCCD428AEED}" presName="aNode" presStyleLbl="bgShp" presStyleIdx="0" presStyleCnt="3"/>
      <dgm:spPr/>
      <dgm:t>
        <a:bodyPr/>
        <a:lstStyle/>
        <a:p>
          <a:endParaRPr lang="en-US"/>
        </a:p>
      </dgm:t>
    </dgm:pt>
    <dgm:pt modelId="{5B016531-16AA-46AF-80F9-A5BD76B491F8}" type="pres">
      <dgm:prSet presAssocID="{E1D7525F-4377-4BE5-96D1-1CCCD428AEED}" presName="textNode" presStyleLbl="bgShp" presStyleIdx="0" presStyleCnt="3"/>
      <dgm:spPr/>
      <dgm:t>
        <a:bodyPr/>
        <a:lstStyle/>
        <a:p>
          <a:endParaRPr lang="en-US"/>
        </a:p>
      </dgm:t>
    </dgm:pt>
    <dgm:pt modelId="{B2709A82-9C44-4FDC-99D6-6A93E3554D02}" type="pres">
      <dgm:prSet presAssocID="{E1D7525F-4377-4BE5-96D1-1CCCD428AEED}" presName="compChildNode" presStyleCnt="0"/>
      <dgm:spPr/>
    </dgm:pt>
    <dgm:pt modelId="{C87037B7-1A0F-4475-844F-AADAB3B15D44}" type="pres">
      <dgm:prSet presAssocID="{E1D7525F-4377-4BE5-96D1-1CCCD428AEED}" presName="theInnerList" presStyleCnt="0"/>
      <dgm:spPr/>
    </dgm:pt>
    <dgm:pt modelId="{90BB4E05-5FD9-49CB-BD53-A42F171F9A10}" type="pres">
      <dgm:prSet presAssocID="{3BE09225-BC38-4BF4-ACB3-FFEA68E185C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360CD-2AA8-4EB6-9D31-9473F68349D3}" type="pres">
      <dgm:prSet presAssocID="{3BE09225-BC38-4BF4-ACB3-FFEA68E185C0}" presName="aSpace2" presStyleCnt="0"/>
      <dgm:spPr/>
    </dgm:pt>
    <dgm:pt modelId="{13E6A88C-7DF9-434A-BCE7-2F55BCAEBE31}" type="pres">
      <dgm:prSet presAssocID="{F1C502A5-9693-40B0-A5E7-07711BEFCBF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AAFE2-9365-4A83-8469-BFAF43060C64}" type="pres">
      <dgm:prSet presAssocID="{E1D7525F-4377-4BE5-96D1-1CCCD428AEED}" presName="aSpace" presStyleCnt="0"/>
      <dgm:spPr/>
    </dgm:pt>
    <dgm:pt modelId="{239E430B-E92C-4E3F-947D-382E6AC7DB58}" type="pres">
      <dgm:prSet presAssocID="{B5D6D9F1-956E-4627-A83C-87834ED993E8}" presName="compNode" presStyleCnt="0"/>
      <dgm:spPr/>
    </dgm:pt>
    <dgm:pt modelId="{580E4872-DC67-4AE3-8A7B-D050B7408F3A}" type="pres">
      <dgm:prSet presAssocID="{B5D6D9F1-956E-4627-A83C-87834ED993E8}" presName="aNode" presStyleLbl="bgShp" presStyleIdx="1" presStyleCnt="3"/>
      <dgm:spPr/>
      <dgm:t>
        <a:bodyPr/>
        <a:lstStyle/>
        <a:p>
          <a:endParaRPr lang="en-US"/>
        </a:p>
      </dgm:t>
    </dgm:pt>
    <dgm:pt modelId="{7679E634-9EE1-4E9A-B3C4-B45EC2280415}" type="pres">
      <dgm:prSet presAssocID="{B5D6D9F1-956E-4627-A83C-87834ED993E8}" presName="textNode" presStyleLbl="bgShp" presStyleIdx="1" presStyleCnt="3"/>
      <dgm:spPr/>
      <dgm:t>
        <a:bodyPr/>
        <a:lstStyle/>
        <a:p>
          <a:endParaRPr lang="en-US"/>
        </a:p>
      </dgm:t>
    </dgm:pt>
    <dgm:pt modelId="{3BF5FE0B-D74D-4690-8A53-6A5DA90BBFB8}" type="pres">
      <dgm:prSet presAssocID="{B5D6D9F1-956E-4627-A83C-87834ED993E8}" presName="compChildNode" presStyleCnt="0"/>
      <dgm:spPr/>
    </dgm:pt>
    <dgm:pt modelId="{282D73EE-BCBA-4578-9F02-4F5895017CCA}" type="pres">
      <dgm:prSet presAssocID="{B5D6D9F1-956E-4627-A83C-87834ED993E8}" presName="theInnerList" presStyleCnt="0"/>
      <dgm:spPr/>
    </dgm:pt>
    <dgm:pt modelId="{ADF882A7-E1D5-450A-BDCF-D4EFE2BADADF}" type="pres">
      <dgm:prSet presAssocID="{3C6B6BBB-1A33-4E07-A1C3-C684C3094E3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53C34-357D-4BAB-8880-7FB2EEE2B377}" type="pres">
      <dgm:prSet presAssocID="{3C6B6BBB-1A33-4E07-A1C3-C684C3094E3A}" presName="aSpace2" presStyleCnt="0"/>
      <dgm:spPr/>
    </dgm:pt>
    <dgm:pt modelId="{6FA3BE8D-D9F6-4324-BF3F-B653CDBB2978}" type="pres">
      <dgm:prSet presAssocID="{02C32BF4-F60A-473C-A0A0-451C723D3AD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8C43A-E7D3-409A-89C0-7A9CB45648E9}" type="pres">
      <dgm:prSet presAssocID="{B5D6D9F1-956E-4627-A83C-87834ED993E8}" presName="aSpace" presStyleCnt="0"/>
      <dgm:spPr/>
    </dgm:pt>
    <dgm:pt modelId="{101CAB6A-0BDE-45DB-ACC3-CC957D1A27B2}" type="pres">
      <dgm:prSet presAssocID="{C93D8A5F-5853-407C-BC91-84972395ABDB}" presName="compNode" presStyleCnt="0"/>
      <dgm:spPr/>
    </dgm:pt>
    <dgm:pt modelId="{C1E822D9-6E74-40B1-B099-572B3317B191}" type="pres">
      <dgm:prSet presAssocID="{C93D8A5F-5853-407C-BC91-84972395ABDB}" presName="aNode" presStyleLbl="bgShp" presStyleIdx="2" presStyleCnt="3"/>
      <dgm:spPr/>
      <dgm:t>
        <a:bodyPr/>
        <a:lstStyle/>
        <a:p>
          <a:endParaRPr lang="en-US"/>
        </a:p>
      </dgm:t>
    </dgm:pt>
    <dgm:pt modelId="{E351EBF8-F03A-4E1D-891C-5339B80B6713}" type="pres">
      <dgm:prSet presAssocID="{C93D8A5F-5853-407C-BC91-84972395ABDB}" presName="textNode" presStyleLbl="bgShp" presStyleIdx="2" presStyleCnt="3"/>
      <dgm:spPr/>
      <dgm:t>
        <a:bodyPr/>
        <a:lstStyle/>
        <a:p>
          <a:endParaRPr lang="en-US"/>
        </a:p>
      </dgm:t>
    </dgm:pt>
    <dgm:pt modelId="{E0C658CA-984C-4539-AABF-AE3176EEADD0}" type="pres">
      <dgm:prSet presAssocID="{C93D8A5F-5853-407C-BC91-84972395ABDB}" presName="compChildNode" presStyleCnt="0"/>
      <dgm:spPr/>
    </dgm:pt>
    <dgm:pt modelId="{2773D69F-8534-468B-ABF5-0433E6CD083A}" type="pres">
      <dgm:prSet presAssocID="{C93D8A5F-5853-407C-BC91-84972395ABDB}" presName="theInnerList" presStyleCnt="0"/>
      <dgm:spPr/>
    </dgm:pt>
    <dgm:pt modelId="{6FE1EDF2-EB35-4F00-B25B-FB2161CBA308}" type="pres">
      <dgm:prSet presAssocID="{6EB20BD3-F46C-4AFE-A38B-858A62A15F9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E49AD-7F72-40E7-B444-E15FDEF738E5}" type="pres">
      <dgm:prSet presAssocID="{6EB20BD3-F46C-4AFE-A38B-858A62A15F99}" presName="aSpace2" presStyleCnt="0"/>
      <dgm:spPr/>
    </dgm:pt>
    <dgm:pt modelId="{89524F77-C525-49E9-A198-F613C2D203BB}" type="pres">
      <dgm:prSet presAssocID="{7B02E7BF-23B1-43C5-8C17-27AAE5A83F61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D3731-70A0-41FB-93BF-FD8A38EE4301}" type="presOf" srcId="{3BE09225-BC38-4BF4-ACB3-FFEA68E185C0}" destId="{90BB4E05-5FD9-49CB-BD53-A42F171F9A10}" srcOrd="0" destOrd="0" presId="urn:microsoft.com/office/officeart/2005/8/layout/lProcess2"/>
    <dgm:cxn modelId="{AE5588D8-285C-4802-AA2C-D9EA099DFD2E}" type="presOf" srcId="{C93D8A5F-5853-407C-BC91-84972395ABDB}" destId="{E351EBF8-F03A-4E1D-891C-5339B80B6713}" srcOrd="1" destOrd="0" presId="urn:microsoft.com/office/officeart/2005/8/layout/lProcess2"/>
    <dgm:cxn modelId="{5459A1A2-9920-4863-A193-5E1FF9C488BB}" srcId="{9B6ACD9E-CDDC-4B04-9C21-04E0881531B9}" destId="{B5D6D9F1-956E-4627-A83C-87834ED993E8}" srcOrd="1" destOrd="0" parTransId="{8E86FA13-F974-410B-A4D9-8EBFE4C38EB4}" sibTransId="{EAAB215B-DB5B-4246-AFD7-B02C8BA27AF7}"/>
    <dgm:cxn modelId="{84B56572-9664-4B3B-9AC0-DFD081CCF253}" type="presOf" srcId="{6EB20BD3-F46C-4AFE-A38B-858A62A15F99}" destId="{6FE1EDF2-EB35-4F00-B25B-FB2161CBA308}" srcOrd="0" destOrd="0" presId="urn:microsoft.com/office/officeart/2005/8/layout/lProcess2"/>
    <dgm:cxn modelId="{82A448B3-8FAB-43B3-A2DA-0B9358331A05}" srcId="{E1D7525F-4377-4BE5-96D1-1CCCD428AEED}" destId="{3BE09225-BC38-4BF4-ACB3-FFEA68E185C0}" srcOrd="0" destOrd="0" parTransId="{32827657-2DCF-4868-BFEB-D54244CEA181}" sibTransId="{74F05FE9-90AB-46DF-A2A4-7F2915AAB7B9}"/>
    <dgm:cxn modelId="{21CCEBB0-C953-450C-967F-185BBF0EC0E7}" srcId="{B5D6D9F1-956E-4627-A83C-87834ED993E8}" destId="{3C6B6BBB-1A33-4E07-A1C3-C684C3094E3A}" srcOrd="0" destOrd="0" parTransId="{6AFF2218-7234-42CA-8D99-B10B14AC2A87}" sibTransId="{E6E52EB5-DC6C-49EB-82C8-892173BFD0E2}"/>
    <dgm:cxn modelId="{0D0394D6-FAE2-412D-B38F-340981C0E76C}" type="presOf" srcId="{7B02E7BF-23B1-43C5-8C17-27AAE5A83F61}" destId="{89524F77-C525-49E9-A198-F613C2D203BB}" srcOrd="0" destOrd="0" presId="urn:microsoft.com/office/officeart/2005/8/layout/lProcess2"/>
    <dgm:cxn modelId="{F6B9E8DD-D346-477A-9706-0ACF91B1E4AA}" srcId="{B5D6D9F1-956E-4627-A83C-87834ED993E8}" destId="{02C32BF4-F60A-473C-A0A0-451C723D3ADA}" srcOrd="1" destOrd="0" parTransId="{1EB6191D-6A62-4F88-B434-5BFE209E9898}" sibTransId="{5526B12B-D5EB-4727-A290-155F2C9C4666}"/>
    <dgm:cxn modelId="{B013CA22-3EFD-4839-9487-77BDD2C7341E}" type="presOf" srcId="{02C32BF4-F60A-473C-A0A0-451C723D3ADA}" destId="{6FA3BE8D-D9F6-4324-BF3F-B653CDBB2978}" srcOrd="0" destOrd="0" presId="urn:microsoft.com/office/officeart/2005/8/layout/lProcess2"/>
    <dgm:cxn modelId="{D72EAF88-4885-4BBA-973C-E051EB6F9D56}" type="presOf" srcId="{E1D7525F-4377-4BE5-96D1-1CCCD428AEED}" destId="{AE47C7C6-F4E9-499B-95FB-E7D18A4C58C1}" srcOrd="0" destOrd="0" presId="urn:microsoft.com/office/officeart/2005/8/layout/lProcess2"/>
    <dgm:cxn modelId="{75562966-14EF-47A3-B717-E28F92DF9E99}" srcId="{9B6ACD9E-CDDC-4B04-9C21-04E0881531B9}" destId="{C93D8A5F-5853-407C-BC91-84972395ABDB}" srcOrd="2" destOrd="0" parTransId="{F64DAA08-F2B6-4F6B-909F-C59237709A16}" sibTransId="{B8BE34D7-2DD3-4D27-BA3F-4AD7437F625A}"/>
    <dgm:cxn modelId="{F8CB06C1-5E2D-41F9-A011-3A27A6FE6031}" type="presOf" srcId="{B5D6D9F1-956E-4627-A83C-87834ED993E8}" destId="{7679E634-9EE1-4E9A-B3C4-B45EC2280415}" srcOrd="1" destOrd="0" presId="urn:microsoft.com/office/officeart/2005/8/layout/lProcess2"/>
    <dgm:cxn modelId="{BA576B51-EDDF-4C83-BAC7-F4FF29FF6B2B}" srcId="{C93D8A5F-5853-407C-BC91-84972395ABDB}" destId="{6EB20BD3-F46C-4AFE-A38B-858A62A15F99}" srcOrd="0" destOrd="0" parTransId="{3DCD7625-68D7-443E-BF7B-1EAD9B19E9F9}" sibTransId="{9535E990-2535-4791-8714-D1AEB94AD0F5}"/>
    <dgm:cxn modelId="{9D179F4D-FE76-4AA2-ADB2-A1CB4EE0CBEA}" srcId="{9B6ACD9E-CDDC-4B04-9C21-04E0881531B9}" destId="{E1D7525F-4377-4BE5-96D1-1CCCD428AEED}" srcOrd="0" destOrd="0" parTransId="{13F4F27E-DDE1-463C-BE71-4DC0C8CD1800}" sibTransId="{63BD2725-5A8D-41F4-B240-618171C7814F}"/>
    <dgm:cxn modelId="{BE3A11BD-5188-4B54-AE55-0C2ED3DE3059}" type="presOf" srcId="{E1D7525F-4377-4BE5-96D1-1CCCD428AEED}" destId="{5B016531-16AA-46AF-80F9-A5BD76B491F8}" srcOrd="1" destOrd="0" presId="urn:microsoft.com/office/officeart/2005/8/layout/lProcess2"/>
    <dgm:cxn modelId="{D7FC3180-84CD-4217-A58D-68FAD0737170}" srcId="{C93D8A5F-5853-407C-BC91-84972395ABDB}" destId="{7B02E7BF-23B1-43C5-8C17-27AAE5A83F61}" srcOrd="1" destOrd="0" parTransId="{78D43CA0-EFF3-427A-9F74-80B0B8C5BFAB}" sibTransId="{A434B234-E554-4180-A2D3-98A9CB8E9058}"/>
    <dgm:cxn modelId="{93B05081-30D9-42A6-AA5C-DBEDC77D78E1}" type="presOf" srcId="{3C6B6BBB-1A33-4E07-A1C3-C684C3094E3A}" destId="{ADF882A7-E1D5-450A-BDCF-D4EFE2BADADF}" srcOrd="0" destOrd="0" presId="urn:microsoft.com/office/officeart/2005/8/layout/lProcess2"/>
    <dgm:cxn modelId="{5E05DCFD-BD54-425C-B602-1C64A1A4E1A5}" type="presOf" srcId="{F1C502A5-9693-40B0-A5E7-07711BEFCBF0}" destId="{13E6A88C-7DF9-434A-BCE7-2F55BCAEBE31}" srcOrd="0" destOrd="0" presId="urn:microsoft.com/office/officeart/2005/8/layout/lProcess2"/>
    <dgm:cxn modelId="{50CAE0E9-0909-438C-BC5B-B14FDA4CC50F}" srcId="{E1D7525F-4377-4BE5-96D1-1CCCD428AEED}" destId="{F1C502A5-9693-40B0-A5E7-07711BEFCBF0}" srcOrd="1" destOrd="0" parTransId="{B82748DB-E394-40A8-A7FA-831118C4E646}" sibTransId="{ACAF6601-54EC-4B0F-99B0-DFBF91D65346}"/>
    <dgm:cxn modelId="{5F3BA22E-AB4C-4B74-B0A8-681D5D6BD2AC}" type="presOf" srcId="{C93D8A5F-5853-407C-BC91-84972395ABDB}" destId="{C1E822D9-6E74-40B1-B099-572B3317B191}" srcOrd="0" destOrd="0" presId="urn:microsoft.com/office/officeart/2005/8/layout/lProcess2"/>
    <dgm:cxn modelId="{DAE5A704-9C92-4218-8A65-2F301F71A4C8}" type="presOf" srcId="{9B6ACD9E-CDDC-4B04-9C21-04E0881531B9}" destId="{C1B086E8-D8F8-4FE8-A1FE-47541E8AC0E1}" srcOrd="0" destOrd="0" presId="urn:microsoft.com/office/officeart/2005/8/layout/lProcess2"/>
    <dgm:cxn modelId="{90602086-EB42-419B-B20D-74863EC7DA70}" type="presOf" srcId="{B5D6D9F1-956E-4627-A83C-87834ED993E8}" destId="{580E4872-DC67-4AE3-8A7B-D050B7408F3A}" srcOrd="0" destOrd="0" presId="urn:microsoft.com/office/officeart/2005/8/layout/lProcess2"/>
    <dgm:cxn modelId="{47B829EC-A5A6-4422-BF19-DA8952C524C0}" type="presParOf" srcId="{C1B086E8-D8F8-4FE8-A1FE-47541E8AC0E1}" destId="{B0C09E9F-6497-4C77-8BD4-7C5CEBF3BC17}" srcOrd="0" destOrd="0" presId="urn:microsoft.com/office/officeart/2005/8/layout/lProcess2"/>
    <dgm:cxn modelId="{6EED9BA6-CD45-402D-B174-24B62B3DA354}" type="presParOf" srcId="{B0C09E9F-6497-4C77-8BD4-7C5CEBF3BC17}" destId="{AE47C7C6-F4E9-499B-95FB-E7D18A4C58C1}" srcOrd="0" destOrd="0" presId="urn:microsoft.com/office/officeart/2005/8/layout/lProcess2"/>
    <dgm:cxn modelId="{2DE5E916-533E-4FCD-966A-2D8BB8D62F1F}" type="presParOf" srcId="{B0C09E9F-6497-4C77-8BD4-7C5CEBF3BC17}" destId="{5B016531-16AA-46AF-80F9-A5BD76B491F8}" srcOrd="1" destOrd="0" presId="urn:microsoft.com/office/officeart/2005/8/layout/lProcess2"/>
    <dgm:cxn modelId="{2B3C6514-5423-4C8A-97B6-22BCDB89D91C}" type="presParOf" srcId="{B0C09E9F-6497-4C77-8BD4-7C5CEBF3BC17}" destId="{B2709A82-9C44-4FDC-99D6-6A93E3554D02}" srcOrd="2" destOrd="0" presId="urn:microsoft.com/office/officeart/2005/8/layout/lProcess2"/>
    <dgm:cxn modelId="{49111D68-86DF-4780-81DE-2508DE897928}" type="presParOf" srcId="{B2709A82-9C44-4FDC-99D6-6A93E3554D02}" destId="{C87037B7-1A0F-4475-844F-AADAB3B15D44}" srcOrd="0" destOrd="0" presId="urn:microsoft.com/office/officeart/2005/8/layout/lProcess2"/>
    <dgm:cxn modelId="{6B854780-1FA6-4C14-825B-94EF42ABB7F0}" type="presParOf" srcId="{C87037B7-1A0F-4475-844F-AADAB3B15D44}" destId="{90BB4E05-5FD9-49CB-BD53-A42F171F9A10}" srcOrd="0" destOrd="0" presId="urn:microsoft.com/office/officeart/2005/8/layout/lProcess2"/>
    <dgm:cxn modelId="{D5B79900-16DE-4B7D-8074-7E40B1D40771}" type="presParOf" srcId="{C87037B7-1A0F-4475-844F-AADAB3B15D44}" destId="{86D360CD-2AA8-4EB6-9D31-9473F68349D3}" srcOrd="1" destOrd="0" presId="urn:microsoft.com/office/officeart/2005/8/layout/lProcess2"/>
    <dgm:cxn modelId="{0F5D0146-F478-4455-A14E-33CC543A7B5F}" type="presParOf" srcId="{C87037B7-1A0F-4475-844F-AADAB3B15D44}" destId="{13E6A88C-7DF9-434A-BCE7-2F55BCAEBE31}" srcOrd="2" destOrd="0" presId="urn:microsoft.com/office/officeart/2005/8/layout/lProcess2"/>
    <dgm:cxn modelId="{57B2C932-BBDD-4607-92BF-FE0EB500EDFC}" type="presParOf" srcId="{C1B086E8-D8F8-4FE8-A1FE-47541E8AC0E1}" destId="{AB8AAFE2-9365-4A83-8469-BFAF43060C64}" srcOrd="1" destOrd="0" presId="urn:microsoft.com/office/officeart/2005/8/layout/lProcess2"/>
    <dgm:cxn modelId="{50A0075E-F12C-48DC-9C14-F377B9BC1812}" type="presParOf" srcId="{C1B086E8-D8F8-4FE8-A1FE-47541E8AC0E1}" destId="{239E430B-E92C-4E3F-947D-382E6AC7DB58}" srcOrd="2" destOrd="0" presId="urn:microsoft.com/office/officeart/2005/8/layout/lProcess2"/>
    <dgm:cxn modelId="{0BDB3645-8710-4067-9229-60EEF5343EF7}" type="presParOf" srcId="{239E430B-E92C-4E3F-947D-382E6AC7DB58}" destId="{580E4872-DC67-4AE3-8A7B-D050B7408F3A}" srcOrd="0" destOrd="0" presId="urn:microsoft.com/office/officeart/2005/8/layout/lProcess2"/>
    <dgm:cxn modelId="{7795ACA5-8EF4-454B-A6C5-3582B91DC8C5}" type="presParOf" srcId="{239E430B-E92C-4E3F-947D-382E6AC7DB58}" destId="{7679E634-9EE1-4E9A-B3C4-B45EC2280415}" srcOrd="1" destOrd="0" presId="urn:microsoft.com/office/officeart/2005/8/layout/lProcess2"/>
    <dgm:cxn modelId="{C063145D-3017-4E0F-9E2A-3CEFCF0FD94F}" type="presParOf" srcId="{239E430B-E92C-4E3F-947D-382E6AC7DB58}" destId="{3BF5FE0B-D74D-4690-8A53-6A5DA90BBFB8}" srcOrd="2" destOrd="0" presId="urn:microsoft.com/office/officeart/2005/8/layout/lProcess2"/>
    <dgm:cxn modelId="{54424933-62A7-411B-976B-7484F061E7D4}" type="presParOf" srcId="{3BF5FE0B-D74D-4690-8A53-6A5DA90BBFB8}" destId="{282D73EE-BCBA-4578-9F02-4F5895017CCA}" srcOrd="0" destOrd="0" presId="urn:microsoft.com/office/officeart/2005/8/layout/lProcess2"/>
    <dgm:cxn modelId="{72EA59A8-0C9E-42F0-8042-A45F6B340460}" type="presParOf" srcId="{282D73EE-BCBA-4578-9F02-4F5895017CCA}" destId="{ADF882A7-E1D5-450A-BDCF-D4EFE2BADADF}" srcOrd="0" destOrd="0" presId="urn:microsoft.com/office/officeart/2005/8/layout/lProcess2"/>
    <dgm:cxn modelId="{5BF6B63D-FAEB-4C85-A507-0CF4F1073ED9}" type="presParOf" srcId="{282D73EE-BCBA-4578-9F02-4F5895017CCA}" destId="{FDB53C34-357D-4BAB-8880-7FB2EEE2B377}" srcOrd="1" destOrd="0" presId="urn:microsoft.com/office/officeart/2005/8/layout/lProcess2"/>
    <dgm:cxn modelId="{43CA8493-3C71-4B78-8664-534D67C78C69}" type="presParOf" srcId="{282D73EE-BCBA-4578-9F02-4F5895017CCA}" destId="{6FA3BE8D-D9F6-4324-BF3F-B653CDBB2978}" srcOrd="2" destOrd="0" presId="urn:microsoft.com/office/officeart/2005/8/layout/lProcess2"/>
    <dgm:cxn modelId="{38EE2765-B8B1-46D6-9C85-F7F620C88B21}" type="presParOf" srcId="{C1B086E8-D8F8-4FE8-A1FE-47541E8AC0E1}" destId="{8D48C43A-E7D3-409A-89C0-7A9CB45648E9}" srcOrd="3" destOrd="0" presId="urn:microsoft.com/office/officeart/2005/8/layout/lProcess2"/>
    <dgm:cxn modelId="{AD2D533F-DC08-45E5-A0F7-4145FDF68C9B}" type="presParOf" srcId="{C1B086E8-D8F8-4FE8-A1FE-47541E8AC0E1}" destId="{101CAB6A-0BDE-45DB-ACC3-CC957D1A27B2}" srcOrd="4" destOrd="0" presId="urn:microsoft.com/office/officeart/2005/8/layout/lProcess2"/>
    <dgm:cxn modelId="{5FFF0925-453A-45BC-A409-95C35FB69528}" type="presParOf" srcId="{101CAB6A-0BDE-45DB-ACC3-CC957D1A27B2}" destId="{C1E822D9-6E74-40B1-B099-572B3317B191}" srcOrd="0" destOrd="0" presId="urn:microsoft.com/office/officeart/2005/8/layout/lProcess2"/>
    <dgm:cxn modelId="{7DF77C32-F201-452D-AF18-007EB8B8E00D}" type="presParOf" srcId="{101CAB6A-0BDE-45DB-ACC3-CC957D1A27B2}" destId="{E351EBF8-F03A-4E1D-891C-5339B80B6713}" srcOrd="1" destOrd="0" presId="urn:microsoft.com/office/officeart/2005/8/layout/lProcess2"/>
    <dgm:cxn modelId="{A9A02697-DCC6-4164-AA02-E20F4A999043}" type="presParOf" srcId="{101CAB6A-0BDE-45DB-ACC3-CC957D1A27B2}" destId="{E0C658CA-984C-4539-AABF-AE3176EEADD0}" srcOrd="2" destOrd="0" presId="urn:microsoft.com/office/officeart/2005/8/layout/lProcess2"/>
    <dgm:cxn modelId="{A8B6DC33-8DFD-4CEE-957A-0F7C12E036B7}" type="presParOf" srcId="{E0C658CA-984C-4539-AABF-AE3176EEADD0}" destId="{2773D69F-8534-468B-ABF5-0433E6CD083A}" srcOrd="0" destOrd="0" presId="urn:microsoft.com/office/officeart/2005/8/layout/lProcess2"/>
    <dgm:cxn modelId="{5321BCAD-59AD-4274-9CB8-A270C07B5AB8}" type="presParOf" srcId="{2773D69F-8534-468B-ABF5-0433E6CD083A}" destId="{6FE1EDF2-EB35-4F00-B25B-FB2161CBA308}" srcOrd="0" destOrd="0" presId="urn:microsoft.com/office/officeart/2005/8/layout/lProcess2"/>
    <dgm:cxn modelId="{56A65AFD-15AF-4337-A08A-1F358B6E4E69}" type="presParOf" srcId="{2773D69F-8534-468B-ABF5-0433E6CD083A}" destId="{AC3E49AD-7F72-40E7-B444-E15FDEF738E5}" srcOrd="1" destOrd="0" presId="urn:microsoft.com/office/officeart/2005/8/layout/lProcess2"/>
    <dgm:cxn modelId="{A72EDFBD-A464-4796-8388-4751D0648101}" type="presParOf" srcId="{2773D69F-8534-468B-ABF5-0433E6CD083A}" destId="{89524F77-C525-49E9-A198-F613C2D203B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76E95-04A4-4D9C-854C-B5620289C2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61DF2C-A25A-4721-A160-E0EB12AA7A24}">
      <dgm:prSet phldrT="[Text]"/>
      <dgm:spPr/>
      <dgm:t>
        <a:bodyPr/>
        <a:lstStyle/>
        <a:p>
          <a:r>
            <a:rPr lang="en-US"/>
            <a:t>Institutional Mapping?</a:t>
          </a:r>
        </a:p>
      </dgm:t>
    </dgm:pt>
    <dgm:pt modelId="{2EF9A477-12F9-484A-9946-0A7FD706A5A0}" type="parTrans" cxnId="{A3958C97-4340-4F31-A9CC-EC39556F3D94}">
      <dgm:prSet/>
      <dgm:spPr/>
      <dgm:t>
        <a:bodyPr/>
        <a:lstStyle/>
        <a:p>
          <a:endParaRPr lang="en-US"/>
        </a:p>
      </dgm:t>
    </dgm:pt>
    <dgm:pt modelId="{5D6130DD-14E3-4E8A-98D4-E457DB1C249A}" type="sibTrans" cxnId="{A3958C97-4340-4F31-A9CC-EC39556F3D94}">
      <dgm:prSet/>
      <dgm:spPr/>
      <dgm:t>
        <a:bodyPr/>
        <a:lstStyle/>
        <a:p>
          <a:endParaRPr lang="en-US"/>
        </a:p>
      </dgm:t>
    </dgm:pt>
    <dgm:pt modelId="{185C9A3C-E06C-44A5-ABE9-EBB53D9D6164}">
      <dgm:prSet phldrT="[Text]"/>
      <dgm:spPr/>
      <dgm:t>
        <a:bodyPr/>
        <a:lstStyle/>
        <a:p>
          <a:r>
            <a:rPr lang="en-US"/>
            <a:t>Advertise programming?</a:t>
          </a:r>
        </a:p>
      </dgm:t>
    </dgm:pt>
    <dgm:pt modelId="{955AACB3-F966-4BC4-9E8B-6C693CD1921D}" type="parTrans" cxnId="{1B105C77-ABD7-4F97-8F84-8C600E35724F}">
      <dgm:prSet/>
      <dgm:spPr/>
      <dgm:t>
        <a:bodyPr/>
        <a:lstStyle/>
        <a:p>
          <a:endParaRPr lang="en-US"/>
        </a:p>
      </dgm:t>
    </dgm:pt>
    <dgm:pt modelId="{57BFC75F-CBE9-4D28-896E-2873B682A32A}" type="sibTrans" cxnId="{1B105C77-ABD7-4F97-8F84-8C600E35724F}">
      <dgm:prSet/>
      <dgm:spPr/>
      <dgm:t>
        <a:bodyPr/>
        <a:lstStyle/>
        <a:p>
          <a:endParaRPr lang="en-US"/>
        </a:p>
      </dgm:t>
    </dgm:pt>
    <dgm:pt modelId="{800CD465-0D40-4807-82B8-EF363795A028}">
      <dgm:prSet phldrT="[Text]"/>
      <dgm:spPr/>
      <dgm:t>
        <a:bodyPr/>
        <a:lstStyle/>
        <a:p>
          <a:r>
            <a:rPr lang="en-US"/>
            <a:t>Identify gaps?</a:t>
          </a:r>
        </a:p>
      </dgm:t>
    </dgm:pt>
    <dgm:pt modelId="{B20B162F-5BF3-4E2C-BFF0-B97D3BE2FBA6}" type="parTrans" cxnId="{9672B99D-760F-4315-8324-150C7C91783F}">
      <dgm:prSet/>
      <dgm:spPr/>
      <dgm:t>
        <a:bodyPr/>
        <a:lstStyle/>
        <a:p>
          <a:endParaRPr lang="en-US"/>
        </a:p>
      </dgm:t>
    </dgm:pt>
    <dgm:pt modelId="{2C8B8228-D4FF-4EDA-B24A-7BF111D348D6}" type="sibTrans" cxnId="{9672B99D-760F-4315-8324-150C7C91783F}">
      <dgm:prSet/>
      <dgm:spPr/>
      <dgm:t>
        <a:bodyPr/>
        <a:lstStyle/>
        <a:p>
          <a:endParaRPr lang="en-US"/>
        </a:p>
      </dgm:t>
    </dgm:pt>
    <dgm:pt modelId="{7348BFA0-38B2-4768-A0A2-931FACCA4B73}">
      <dgm:prSet phldrT="[Text]"/>
      <dgm:spPr/>
      <dgm:t>
        <a:bodyPr/>
        <a:lstStyle/>
        <a:p>
          <a:r>
            <a:rPr lang="en-US"/>
            <a:t>Quality assurance?</a:t>
          </a:r>
        </a:p>
      </dgm:t>
    </dgm:pt>
    <dgm:pt modelId="{E2BAB76B-097B-4315-9B37-28BEDFC16360}" type="parTrans" cxnId="{7F23C3C7-FC1A-42C0-8239-B75552EB76B4}">
      <dgm:prSet/>
      <dgm:spPr/>
      <dgm:t>
        <a:bodyPr/>
        <a:lstStyle/>
        <a:p>
          <a:endParaRPr lang="en-US"/>
        </a:p>
      </dgm:t>
    </dgm:pt>
    <dgm:pt modelId="{7597F19D-C8C0-4A88-822C-357BB1B8566E}" type="sibTrans" cxnId="{7F23C3C7-FC1A-42C0-8239-B75552EB76B4}">
      <dgm:prSet/>
      <dgm:spPr/>
      <dgm:t>
        <a:bodyPr/>
        <a:lstStyle/>
        <a:p>
          <a:endParaRPr lang="en-US"/>
        </a:p>
      </dgm:t>
    </dgm:pt>
    <dgm:pt modelId="{E6A712D7-AB49-481E-A20B-CF1B67E45DE0}" type="pres">
      <dgm:prSet presAssocID="{40B76E95-04A4-4D9C-854C-B5620289C2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D6387E-70BC-479D-ABF2-7CFD427F7871}" type="pres">
      <dgm:prSet presAssocID="{0961DF2C-A25A-4721-A160-E0EB12AA7A24}" presName="parentLin" presStyleCnt="0"/>
      <dgm:spPr/>
    </dgm:pt>
    <dgm:pt modelId="{94D43E00-86E1-4682-A4A5-E379A5C2B5E7}" type="pres">
      <dgm:prSet presAssocID="{0961DF2C-A25A-4721-A160-E0EB12AA7A2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7195FF0-7FD0-431B-A736-F1EF6B1F01A0}" type="pres">
      <dgm:prSet presAssocID="{0961DF2C-A25A-4721-A160-E0EB12AA7A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3369B-F450-41E6-BF61-731665DD6A16}" type="pres">
      <dgm:prSet presAssocID="{0961DF2C-A25A-4721-A160-E0EB12AA7A24}" presName="negativeSpace" presStyleCnt="0"/>
      <dgm:spPr/>
    </dgm:pt>
    <dgm:pt modelId="{1EFBF28D-051A-423C-BCB0-15259336ED99}" type="pres">
      <dgm:prSet presAssocID="{0961DF2C-A25A-4721-A160-E0EB12AA7A24}" presName="childText" presStyleLbl="conFgAcc1" presStyleIdx="0" presStyleCnt="4">
        <dgm:presLayoutVars>
          <dgm:bulletEnabled val="1"/>
        </dgm:presLayoutVars>
      </dgm:prSet>
      <dgm:spPr/>
    </dgm:pt>
    <dgm:pt modelId="{5F4041AE-1043-49A0-BD28-3F1DE77460A3}" type="pres">
      <dgm:prSet presAssocID="{5D6130DD-14E3-4E8A-98D4-E457DB1C249A}" presName="spaceBetweenRectangles" presStyleCnt="0"/>
      <dgm:spPr/>
    </dgm:pt>
    <dgm:pt modelId="{55C70F06-B501-4D33-AE70-2F3FE735B74A}" type="pres">
      <dgm:prSet presAssocID="{185C9A3C-E06C-44A5-ABE9-EBB53D9D6164}" presName="parentLin" presStyleCnt="0"/>
      <dgm:spPr/>
    </dgm:pt>
    <dgm:pt modelId="{00A036AA-F8DE-4281-8BCE-8421FA19FE46}" type="pres">
      <dgm:prSet presAssocID="{185C9A3C-E06C-44A5-ABE9-EBB53D9D616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F65A9DD-10A7-4182-A972-FA0E2FEF3B9E}" type="pres">
      <dgm:prSet presAssocID="{185C9A3C-E06C-44A5-ABE9-EBB53D9D616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63998-D3E8-4AC7-BABB-5E2DF26825ED}" type="pres">
      <dgm:prSet presAssocID="{185C9A3C-E06C-44A5-ABE9-EBB53D9D6164}" presName="negativeSpace" presStyleCnt="0"/>
      <dgm:spPr/>
    </dgm:pt>
    <dgm:pt modelId="{39AFE767-933D-4668-A908-639360A3B548}" type="pres">
      <dgm:prSet presAssocID="{185C9A3C-E06C-44A5-ABE9-EBB53D9D6164}" presName="childText" presStyleLbl="conFgAcc1" presStyleIdx="1" presStyleCnt="4">
        <dgm:presLayoutVars>
          <dgm:bulletEnabled val="1"/>
        </dgm:presLayoutVars>
      </dgm:prSet>
      <dgm:spPr/>
    </dgm:pt>
    <dgm:pt modelId="{07F064B6-B64E-4A89-B8DE-D1761A9627E4}" type="pres">
      <dgm:prSet presAssocID="{57BFC75F-CBE9-4D28-896E-2873B682A32A}" presName="spaceBetweenRectangles" presStyleCnt="0"/>
      <dgm:spPr/>
    </dgm:pt>
    <dgm:pt modelId="{EEDE71A4-249A-4392-905D-3DF2FB05034B}" type="pres">
      <dgm:prSet presAssocID="{800CD465-0D40-4807-82B8-EF363795A028}" presName="parentLin" presStyleCnt="0"/>
      <dgm:spPr/>
    </dgm:pt>
    <dgm:pt modelId="{8B93AABC-6C5C-42E5-A528-DFF7A68B7A48}" type="pres">
      <dgm:prSet presAssocID="{800CD465-0D40-4807-82B8-EF363795A02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ADA1198-9427-451E-B56C-E435C3CCEF1F}" type="pres">
      <dgm:prSet presAssocID="{800CD465-0D40-4807-82B8-EF363795A0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0A2EB-3460-4C3F-8918-794B43D52343}" type="pres">
      <dgm:prSet presAssocID="{800CD465-0D40-4807-82B8-EF363795A028}" presName="negativeSpace" presStyleCnt="0"/>
      <dgm:spPr/>
    </dgm:pt>
    <dgm:pt modelId="{4D33CECF-4419-4CA7-ACE1-764EAC47F51B}" type="pres">
      <dgm:prSet presAssocID="{800CD465-0D40-4807-82B8-EF363795A028}" presName="childText" presStyleLbl="conFgAcc1" presStyleIdx="2" presStyleCnt="4">
        <dgm:presLayoutVars>
          <dgm:bulletEnabled val="1"/>
        </dgm:presLayoutVars>
      </dgm:prSet>
      <dgm:spPr/>
    </dgm:pt>
    <dgm:pt modelId="{EC5B4281-0386-48FD-9255-7CBB6A815A97}" type="pres">
      <dgm:prSet presAssocID="{2C8B8228-D4FF-4EDA-B24A-7BF111D348D6}" presName="spaceBetweenRectangles" presStyleCnt="0"/>
      <dgm:spPr/>
    </dgm:pt>
    <dgm:pt modelId="{0CFF166A-35CA-4828-8FC3-B74ABB415390}" type="pres">
      <dgm:prSet presAssocID="{7348BFA0-38B2-4768-A0A2-931FACCA4B73}" presName="parentLin" presStyleCnt="0"/>
      <dgm:spPr/>
    </dgm:pt>
    <dgm:pt modelId="{389DC7F0-43F4-4337-B0B8-B16DE5556749}" type="pres">
      <dgm:prSet presAssocID="{7348BFA0-38B2-4768-A0A2-931FACCA4B7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A252CE4-3037-424E-93AE-9EFEA82993D3}" type="pres">
      <dgm:prSet presAssocID="{7348BFA0-38B2-4768-A0A2-931FACCA4B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F0DA6-6756-4B5A-90CF-07857508AFE1}" type="pres">
      <dgm:prSet presAssocID="{7348BFA0-38B2-4768-A0A2-931FACCA4B73}" presName="negativeSpace" presStyleCnt="0"/>
      <dgm:spPr/>
    </dgm:pt>
    <dgm:pt modelId="{95EE6E81-90C9-4F88-9AE4-7F5648AF749D}" type="pres">
      <dgm:prSet presAssocID="{7348BFA0-38B2-4768-A0A2-931FACCA4B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8A4604-9A4C-4E60-9651-30F445A3B28C}" type="presOf" srcId="{185C9A3C-E06C-44A5-ABE9-EBB53D9D6164}" destId="{8F65A9DD-10A7-4182-A972-FA0E2FEF3B9E}" srcOrd="1" destOrd="0" presId="urn:microsoft.com/office/officeart/2005/8/layout/list1"/>
    <dgm:cxn modelId="{39C49D22-D16C-41EF-AA70-BCF035FA6B72}" type="presOf" srcId="{7348BFA0-38B2-4768-A0A2-931FACCA4B73}" destId="{389DC7F0-43F4-4337-B0B8-B16DE5556749}" srcOrd="0" destOrd="0" presId="urn:microsoft.com/office/officeart/2005/8/layout/list1"/>
    <dgm:cxn modelId="{7F23C3C7-FC1A-42C0-8239-B75552EB76B4}" srcId="{40B76E95-04A4-4D9C-854C-B5620289C243}" destId="{7348BFA0-38B2-4768-A0A2-931FACCA4B73}" srcOrd="3" destOrd="0" parTransId="{E2BAB76B-097B-4315-9B37-28BEDFC16360}" sibTransId="{7597F19D-C8C0-4A88-822C-357BB1B8566E}"/>
    <dgm:cxn modelId="{20402FBF-1F66-4E4A-91A1-A68F3DDC4ADD}" type="presOf" srcId="{0961DF2C-A25A-4721-A160-E0EB12AA7A24}" destId="{94D43E00-86E1-4682-A4A5-E379A5C2B5E7}" srcOrd="0" destOrd="0" presId="urn:microsoft.com/office/officeart/2005/8/layout/list1"/>
    <dgm:cxn modelId="{DE17BC91-2E67-41FD-AFC2-72F053416F6F}" type="presOf" srcId="{0961DF2C-A25A-4721-A160-E0EB12AA7A24}" destId="{67195FF0-7FD0-431B-A736-F1EF6B1F01A0}" srcOrd="1" destOrd="0" presId="urn:microsoft.com/office/officeart/2005/8/layout/list1"/>
    <dgm:cxn modelId="{A3958C97-4340-4F31-A9CC-EC39556F3D94}" srcId="{40B76E95-04A4-4D9C-854C-B5620289C243}" destId="{0961DF2C-A25A-4721-A160-E0EB12AA7A24}" srcOrd="0" destOrd="0" parTransId="{2EF9A477-12F9-484A-9946-0A7FD706A5A0}" sibTransId="{5D6130DD-14E3-4E8A-98D4-E457DB1C249A}"/>
    <dgm:cxn modelId="{C0A3AA57-1296-4C91-A84B-31378F79DD9C}" type="presOf" srcId="{800CD465-0D40-4807-82B8-EF363795A028}" destId="{FADA1198-9427-451E-B56C-E435C3CCEF1F}" srcOrd="1" destOrd="0" presId="urn:microsoft.com/office/officeart/2005/8/layout/list1"/>
    <dgm:cxn modelId="{B4F482EC-7EBD-4650-9F61-C85BA061E0AF}" type="presOf" srcId="{7348BFA0-38B2-4768-A0A2-931FACCA4B73}" destId="{9A252CE4-3037-424E-93AE-9EFEA82993D3}" srcOrd="1" destOrd="0" presId="urn:microsoft.com/office/officeart/2005/8/layout/list1"/>
    <dgm:cxn modelId="{C348A325-66E0-4F75-871C-493B5243A3F7}" type="presOf" srcId="{800CD465-0D40-4807-82B8-EF363795A028}" destId="{8B93AABC-6C5C-42E5-A528-DFF7A68B7A48}" srcOrd="0" destOrd="0" presId="urn:microsoft.com/office/officeart/2005/8/layout/list1"/>
    <dgm:cxn modelId="{9672B99D-760F-4315-8324-150C7C91783F}" srcId="{40B76E95-04A4-4D9C-854C-B5620289C243}" destId="{800CD465-0D40-4807-82B8-EF363795A028}" srcOrd="2" destOrd="0" parTransId="{B20B162F-5BF3-4E2C-BFF0-B97D3BE2FBA6}" sibTransId="{2C8B8228-D4FF-4EDA-B24A-7BF111D348D6}"/>
    <dgm:cxn modelId="{83ADE51F-E86B-42EF-9665-CFFF44D0EDF4}" type="presOf" srcId="{40B76E95-04A4-4D9C-854C-B5620289C243}" destId="{E6A712D7-AB49-481E-A20B-CF1B67E45DE0}" srcOrd="0" destOrd="0" presId="urn:microsoft.com/office/officeart/2005/8/layout/list1"/>
    <dgm:cxn modelId="{E23F8B13-42F0-406B-B19A-F9A68B2F85AB}" type="presOf" srcId="{185C9A3C-E06C-44A5-ABE9-EBB53D9D6164}" destId="{00A036AA-F8DE-4281-8BCE-8421FA19FE46}" srcOrd="0" destOrd="0" presId="urn:microsoft.com/office/officeart/2005/8/layout/list1"/>
    <dgm:cxn modelId="{1B105C77-ABD7-4F97-8F84-8C600E35724F}" srcId="{40B76E95-04A4-4D9C-854C-B5620289C243}" destId="{185C9A3C-E06C-44A5-ABE9-EBB53D9D6164}" srcOrd="1" destOrd="0" parTransId="{955AACB3-F966-4BC4-9E8B-6C693CD1921D}" sibTransId="{57BFC75F-CBE9-4D28-896E-2873B682A32A}"/>
    <dgm:cxn modelId="{98EDCFD2-05B4-43BC-8058-8FBC9165B200}" type="presParOf" srcId="{E6A712D7-AB49-481E-A20B-CF1B67E45DE0}" destId="{05D6387E-70BC-479D-ABF2-7CFD427F7871}" srcOrd="0" destOrd="0" presId="urn:microsoft.com/office/officeart/2005/8/layout/list1"/>
    <dgm:cxn modelId="{D9EC9524-AE3F-45B1-8FC8-1BDD3D6CDA2D}" type="presParOf" srcId="{05D6387E-70BC-479D-ABF2-7CFD427F7871}" destId="{94D43E00-86E1-4682-A4A5-E379A5C2B5E7}" srcOrd="0" destOrd="0" presId="urn:microsoft.com/office/officeart/2005/8/layout/list1"/>
    <dgm:cxn modelId="{16E5B472-DC4C-4E4B-BAE2-81D25A7D7CB0}" type="presParOf" srcId="{05D6387E-70BC-479D-ABF2-7CFD427F7871}" destId="{67195FF0-7FD0-431B-A736-F1EF6B1F01A0}" srcOrd="1" destOrd="0" presId="urn:microsoft.com/office/officeart/2005/8/layout/list1"/>
    <dgm:cxn modelId="{7B64C790-4657-4D98-9543-79BAB12A34F6}" type="presParOf" srcId="{E6A712D7-AB49-481E-A20B-CF1B67E45DE0}" destId="{1603369B-F450-41E6-BF61-731665DD6A16}" srcOrd="1" destOrd="0" presId="urn:microsoft.com/office/officeart/2005/8/layout/list1"/>
    <dgm:cxn modelId="{81D8D2FF-A4E1-4D02-9036-4BE05EFADCA4}" type="presParOf" srcId="{E6A712D7-AB49-481E-A20B-CF1B67E45DE0}" destId="{1EFBF28D-051A-423C-BCB0-15259336ED99}" srcOrd="2" destOrd="0" presId="urn:microsoft.com/office/officeart/2005/8/layout/list1"/>
    <dgm:cxn modelId="{3039FB65-DCB4-44F9-9FA5-E15B88EE46DE}" type="presParOf" srcId="{E6A712D7-AB49-481E-A20B-CF1B67E45DE0}" destId="{5F4041AE-1043-49A0-BD28-3F1DE77460A3}" srcOrd="3" destOrd="0" presId="urn:microsoft.com/office/officeart/2005/8/layout/list1"/>
    <dgm:cxn modelId="{049A27E5-8473-47BF-8590-5C25195115B6}" type="presParOf" srcId="{E6A712D7-AB49-481E-A20B-CF1B67E45DE0}" destId="{55C70F06-B501-4D33-AE70-2F3FE735B74A}" srcOrd="4" destOrd="0" presId="urn:microsoft.com/office/officeart/2005/8/layout/list1"/>
    <dgm:cxn modelId="{0BA7A3EF-D225-4DA9-B13B-A5A8C81DD1F7}" type="presParOf" srcId="{55C70F06-B501-4D33-AE70-2F3FE735B74A}" destId="{00A036AA-F8DE-4281-8BCE-8421FA19FE46}" srcOrd="0" destOrd="0" presId="urn:microsoft.com/office/officeart/2005/8/layout/list1"/>
    <dgm:cxn modelId="{5A80CCF4-2651-4672-8AD4-24D214859A07}" type="presParOf" srcId="{55C70F06-B501-4D33-AE70-2F3FE735B74A}" destId="{8F65A9DD-10A7-4182-A972-FA0E2FEF3B9E}" srcOrd="1" destOrd="0" presId="urn:microsoft.com/office/officeart/2005/8/layout/list1"/>
    <dgm:cxn modelId="{76A41860-5DCF-4733-AC9D-BC71BD379134}" type="presParOf" srcId="{E6A712D7-AB49-481E-A20B-CF1B67E45DE0}" destId="{1BD63998-D3E8-4AC7-BABB-5E2DF26825ED}" srcOrd="5" destOrd="0" presId="urn:microsoft.com/office/officeart/2005/8/layout/list1"/>
    <dgm:cxn modelId="{04E8B8BA-5AAD-40F2-9638-F9355F28258A}" type="presParOf" srcId="{E6A712D7-AB49-481E-A20B-CF1B67E45DE0}" destId="{39AFE767-933D-4668-A908-639360A3B548}" srcOrd="6" destOrd="0" presId="urn:microsoft.com/office/officeart/2005/8/layout/list1"/>
    <dgm:cxn modelId="{955FA701-3CBC-490F-A149-FFA21329EAD4}" type="presParOf" srcId="{E6A712D7-AB49-481E-A20B-CF1B67E45DE0}" destId="{07F064B6-B64E-4A89-B8DE-D1761A9627E4}" srcOrd="7" destOrd="0" presId="urn:microsoft.com/office/officeart/2005/8/layout/list1"/>
    <dgm:cxn modelId="{2E6F67E4-3A8B-4D6F-8DBC-B5F33D88077F}" type="presParOf" srcId="{E6A712D7-AB49-481E-A20B-CF1B67E45DE0}" destId="{EEDE71A4-249A-4392-905D-3DF2FB05034B}" srcOrd="8" destOrd="0" presId="urn:microsoft.com/office/officeart/2005/8/layout/list1"/>
    <dgm:cxn modelId="{D1D9514F-4E8F-41EE-AAE3-641AAD140797}" type="presParOf" srcId="{EEDE71A4-249A-4392-905D-3DF2FB05034B}" destId="{8B93AABC-6C5C-42E5-A528-DFF7A68B7A48}" srcOrd="0" destOrd="0" presId="urn:microsoft.com/office/officeart/2005/8/layout/list1"/>
    <dgm:cxn modelId="{8ED45232-A57E-4B12-B230-736E30A8EFFB}" type="presParOf" srcId="{EEDE71A4-249A-4392-905D-3DF2FB05034B}" destId="{FADA1198-9427-451E-B56C-E435C3CCEF1F}" srcOrd="1" destOrd="0" presId="urn:microsoft.com/office/officeart/2005/8/layout/list1"/>
    <dgm:cxn modelId="{B843084B-F736-417F-8012-2B4DAB287DAF}" type="presParOf" srcId="{E6A712D7-AB49-481E-A20B-CF1B67E45DE0}" destId="{91B0A2EB-3460-4C3F-8918-794B43D52343}" srcOrd="9" destOrd="0" presId="urn:microsoft.com/office/officeart/2005/8/layout/list1"/>
    <dgm:cxn modelId="{D6AD1E39-BF13-4CE8-948A-200757D13274}" type="presParOf" srcId="{E6A712D7-AB49-481E-A20B-CF1B67E45DE0}" destId="{4D33CECF-4419-4CA7-ACE1-764EAC47F51B}" srcOrd="10" destOrd="0" presId="urn:microsoft.com/office/officeart/2005/8/layout/list1"/>
    <dgm:cxn modelId="{79F42AC4-358B-4CD8-AB37-876FC1A7EF48}" type="presParOf" srcId="{E6A712D7-AB49-481E-A20B-CF1B67E45DE0}" destId="{EC5B4281-0386-48FD-9255-7CBB6A815A97}" srcOrd="11" destOrd="0" presId="urn:microsoft.com/office/officeart/2005/8/layout/list1"/>
    <dgm:cxn modelId="{ED175617-20CF-4150-8138-7A658FB4E8BA}" type="presParOf" srcId="{E6A712D7-AB49-481E-A20B-CF1B67E45DE0}" destId="{0CFF166A-35CA-4828-8FC3-B74ABB415390}" srcOrd="12" destOrd="0" presId="urn:microsoft.com/office/officeart/2005/8/layout/list1"/>
    <dgm:cxn modelId="{E7E40D85-DA81-4B7C-A646-69C4E7304422}" type="presParOf" srcId="{0CFF166A-35CA-4828-8FC3-B74ABB415390}" destId="{389DC7F0-43F4-4337-B0B8-B16DE5556749}" srcOrd="0" destOrd="0" presId="urn:microsoft.com/office/officeart/2005/8/layout/list1"/>
    <dgm:cxn modelId="{D0C8A7A4-FF8E-48BF-82F9-E26EF50D5DF6}" type="presParOf" srcId="{0CFF166A-35CA-4828-8FC3-B74ABB415390}" destId="{9A252CE4-3037-424E-93AE-9EFEA82993D3}" srcOrd="1" destOrd="0" presId="urn:microsoft.com/office/officeart/2005/8/layout/list1"/>
    <dgm:cxn modelId="{BCADD25B-5CE7-4EF8-8DFE-AA0610338471}" type="presParOf" srcId="{E6A712D7-AB49-481E-A20B-CF1B67E45DE0}" destId="{E00F0DA6-6756-4B5A-90CF-07857508AFE1}" srcOrd="13" destOrd="0" presId="urn:microsoft.com/office/officeart/2005/8/layout/list1"/>
    <dgm:cxn modelId="{4963E236-F94A-422E-9CA5-FAD532D8DDCF}" type="presParOf" srcId="{E6A712D7-AB49-481E-A20B-CF1B67E45DE0}" destId="{95EE6E81-90C9-4F88-9AE4-7F5648AF74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1AC5B-EF25-40BE-8411-365DF44E977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47E52-EDCE-40A6-B887-26C3279E0119}">
      <dgm:prSet/>
      <dgm:spPr/>
      <dgm:t>
        <a:bodyPr/>
        <a:lstStyle/>
        <a:p>
          <a:r>
            <a:rPr lang="en-CA" dirty="0"/>
            <a:t>Student learning of the Competencies</a:t>
          </a:r>
        </a:p>
      </dgm:t>
    </dgm:pt>
    <dgm:pt modelId="{C377F370-A1D4-4559-9127-ED3840EE1474}" type="parTrans" cxnId="{C7715218-57C0-4E26-834E-B6C5C7413EFF}">
      <dgm:prSet/>
      <dgm:spPr/>
      <dgm:t>
        <a:bodyPr/>
        <a:lstStyle/>
        <a:p>
          <a:endParaRPr lang="en-US"/>
        </a:p>
      </dgm:t>
    </dgm:pt>
    <dgm:pt modelId="{665BB646-0E59-4F7F-AB28-E761DB19741D}" type="sibTrans" cxnId="{C7715218-57C0-4E26-834E-B6C5C7413EFF}">
      <dgm:prSet/>
      <dgm:spPr/>
      <dgm:t>
        <a:bodyPr/>
        <a:lstStyle/>
        <a:p>
          <a:endParaRPr lang="en-US"/>
        </a:p>
      </dgm:t>
    </dgm:pt>
    <dgm:pt modelId="{54760182-9D38-433A-9997-21711DA209D1}">
      <dgm:prSet/>
      <dgm:spPr/>
      <dgm:t>
        <a:bodyPr/>
        <a:lstStyle/>
        <a:p>
          <a:r>
            <a:rPr lang="en-CA"/>
            <a:t>Identify staff goals re. learning outcomes</a:t>
          </a:r>
        </a:p>
      </dgm:t>
    </dgm:pt>
    <dgm:pt modelId="{BFB2FE15-F2B0-4292-980D-990EFA042998}" type="parTrans" cxnId="{2D99F6E6-DF24-404C-995B-A1EC7231FA1E}">
      <dgm:prSet/>
      <dgm:spPr/>
      <dgm:t>
        <a:bodyPr/>
        <a:lstStyle/>
        <a:p>
          <a:endParaRPr lang="en-US"/>
        </a:p>
      </dgm:t>
    </dgm:pt>
    <dgm:pt modelId="{272CEB63-5347-45EB-835B-62319044C3F4}" type="sibTrans" cxnId="{2D99F6E6-DF24-404C-995B-A1EC7231FA1E}">
      <dgm:prSet/>
      <dgm:spPr/>
      <dgm:t>
        <a:bodyPr/>
        <a:lstStyle/>
        <a:p>
          <a:endParaRPr lang="en-US"/>
        </a:p>
      </dgm:t>
    </dgm:pt>
    <dgm:pt modelId="{CBCA4434-4805-412B-9B79-44D924D9435D}" type="pres">
      <dgm:prSet presAssocID="{75D1AC5B-EF25-40BE-8411-365DF44E97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C87EAA-8622-4ADB-8645-D56E2445ED2C}" type="pres">
      <dgm:prSet presAssocID="{8F747E52-EDCE-40A6-B887-26C3279E0119}" presName="composite" presStyleCnt="0"/>
      <dgm:spPr/>
    </dgm:pt>
    <dgm:pt modelId="{CF2B859E-4D83-4F55-A60D-D5D4A905B9DA}" type="pres">
      <dgm:prSet presAssocID="{8F747E52-EDCE-40A6-B887-26C3279E0119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F5693-F66A-4DDE-B77F-DA272C7365BB}" type="pres">
      <dgm:prSet presAssocID="{8F747E52-EDCE-40A6-B887-26C3279E0119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447AD9-7315-490D-A516-FC30C4450060}" type="pres">
      <dgm:prSet presAssocID="{665BB646-0E59-4F7F-AB28-E761DB19741D}" presName="sibTrans" presStyleCnt="0"/>
      <dgm:spPr/>
    </dgm:pt>
    <dgm:pt modelId="{6255B090-AC51-43B4-897A-CB114571B4F3}" type="pres">
      <dgm:prSet presAssocID="{54760182-9D38-433A-9997-21711DA209D1}" presName="composite" presStyleCnt="0"/>
      <dgm:spPr/>
    </dgm:pt>
    <dgm:pt modelId="{B9B75682-B2FE-4EA3-8559-C8AD75CB8691}" type="pres">
      <dgm:prSet presAssocID="{54760182-9D38-433A-9997-21711DA209D1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07372-308D-46CD-8714-B1666371578D}" type="pres">
      <dgm:prSet presAssocID="{54760182-9D38-433A-9997-21711DA209D1}" presName="rect2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60A38A4-BBB0-47FE-828E-DD71950F1CE9}" type="presOf" srcId="{8F747E52-EDCE-40A6-B887-26C3279E0119}" destId="{CF2B859E-4D83-4F55-A60D-D5D4A905B9DA}" srcOrd="0" destOrd="0" presId="urn:microsoft.com/office/officeart/2008/layout/PictureStrips"/>
    <dgm:cxn modelId="{C7715218-57C0-4E26-834E-B6C5C7413EFF}" srcId="{75D1AC5B-EF25-40BE-8411-365DF44E977E}" destId="{8F747E52-EDCE-40A6-B887-26C3279E0119}" srcOrd="0" destOrd="0" parTransId="{C377F370-A1D4-4559-9127-ED3840EE1474}" sibTransId="{665BB646-0E59-4F7F-AB28-E761DB19741D}"/>
    <dgm:cxn modelId="{2D99F6E6-DF24-404C-995B-A1EC7231FA1E}" srcId="{75D1AC5B-EF25-40BE-8411-365DF44E977E}" destId="{54760182-9D38-433A-9997-21711DA209D1}" srcOrd="1" destOrd="0" parTransId="{BFB2FE15-F2B0-4292-980D-990EFA042998}" sibTransId="{272CEB63-5347-45EB-835B-62319044C3F4}"/>
    <dgm:cxn modelId="{31A31099-FBEA-47DB-948C-6320F52A24F9}" type="presOf" srcId="{54760182-9D38-433A-9997-21711DA209D1}" destId="{B9B75682-B2FE-4EA3-8559-C8AD75CB8691}" srcOrd="0" destOrd="0" presId="urn:microsoft.com/office/officeart/2008/layout/PictureStrips"/>
    <dgm:cxn modelId="{984BA903-1802-4F16-9166-A3D770ECA79B}" type="presOf" srcId="{75D1AC5B-EF25-40BE-8411-365DF44E977E}" destId="{CBCA4434-4805-412B-9B79-44D924D9435D}" srcOrd="0" destOrd="0" presId="urn:microsoft.com/office/officeart/2008/layout/PictureStrips"/>
    <dgm:cxn modelId="{08B4BB46-F11D-4B4B-BFE0-BC469F4A9066}" type="presParOf" srcId="{CBCA4434-4805-412B-9B79-44D924D9435D}" destId="{59C87EAA-8622-4ADB-8645-D56E2445ED2C}" srcOrd="0" destOrd="0" presId="urn:microsoft.com/office/officeart/2008/layout/PictureStrips"/>
    <dgm:cxn modelId="{8A32104F-5B61-4157-AB1A-49E1096951DD}" type="presParOf" srcId="{59C87EAA-8622-4ADB-8645-D56E2445ED2C}" destId="{CF2B859E-4D83-4F55-A60D-D5D4A905B9DA}" srcOrd="0" destOrd="0" presId="urn:microsoft.com/office/officeart/2008/layout/PictureStrips"/>
    <dgm:cxn modelId="{8EECFDA3-7AEE-4938-81A9-F7EFB6550869}" type="presParOf" srcId="{59C87EAA-8622-4ADB-8645-D56E2445ED2C}" destId="{AD4F5693-F66A-4DDE-B77F-DA272C7365BB}" srcOrd="1" destOrd="0" presId="urn:microsoft.com/office/officeart/2008/layout/PictureStrips"/>
    <dgm:cxn modelId="{98AAE788-3E5B-402C-9881-BF81FE1C5381}" type="presParOf" srcId="{CBCA4434-4805-412B-9B79-44D924D9435D}" destId="{BD447AD9-7315-490D-A516-FC30C4450060}" srcOrd="1" destOrd="0" presId="urn:microsoft.com/office/officeart/2008/layout/PictureStrips"/>
    <dgm:cxn modelId="{98701194-E75B-4C53-BC0E-2CF4225A44F6}" type="presParOf" srcId="{CBCA4434-4805-412B-9B79-44D924D9435D}" destId="{6255B090-AC51-43B4-897A-CB114571B4F3}" srcOrd="2" destOrd="0" presId="urn:microsoft.com/office/officeart/2008/layout/PictureStrips"/>
    <dgm:cxn modelId="{D6367BA3-860D-4EB9-AA8B-06161A842E80}" type="presParOf" srcId="{6255B090-AC51-43B4-897A-CB114571B4F3}" destId="{B9B75682-B2FE-4EA3-8559-C8AD75CB8691}" srcOrd="0" destOrd="0" presId="urn:microsoft.com/office/officeart/2008/layout/PictureStrips"/>
    <dgm:cxn modelId="{660FAE39-ACB4-41C0-AD60-0713C7B8954D}" type="presParOf" srcId="{6255B090-AC51-43B4-897A-CB114571B4F3}" destId="{32E07372-308D-46CD-8714-B166637157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9FA956-FDC6-4027-ABCA-AA344D3C40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0BFCC-827D-4535-B3DC-6E952345E686}">
      <dgm:prSet phldrT="[Text]"/>
      <dgm:spPr/>
      <dgm:t>
        <a:bodyPr/>
        <a:lstStyle/>
        <a:p>
          <a:r>
            <a:rPr lang="en-US"/>
            <a:t>Initiatives align with mapping goals?</a:t>
          </a:r>
        </a:p>
      </dgm:t>
    </dgm:pt>
    <dgm:pt modelId="{348558E6-C0D2-499C-82C3-0E40896A0671}" type="parTrans" cxnId="{530E00F4-DB50-4AB6-82FB-8FB63E4F88D9}">
      <dgm:prSet/>
      <dgm:spPr/>
      <dgm:t>
        <a:bodyPr/>
        <a:lstStyle/>
        <a:p>
          <a:endParaRPr lang="en-US"/>
        </a:p>
      </dgm:t>
    </dgm:pt>
    <dgm:pt modelId="{9427A26D-4276-4B8F-9157-0C629102FCDD}" type="sibTrans" cxnId="{530E00F4-DB50-4AB6-82FB-8FB63E4F88D9}">
      <dgm:prSet/>
      <dgm:spPr/>
      <dgm:t>
        <a:bodyPr/>
        <a:lstStyle/>
        <a:p>
          <a:endParaRPr lang="en-US"/>
        </a:p>
      </dgm:t>
    </dgm:pt>
    <dgm:pt modelId="{86BDA079-4AAB-4CBC-ADF5-ED1F7ACD345B}">
      <dgm:prSet phldrT="[Text]"/>
      <dgm:spPr/>
      <dgm:t>
        <a:bodyPr/>
        <a:lstStyle/>
        <a:p>
          <a:r>
            <a:rPr lang="en-US"/>
            <a:t>Champions in each department?</a:t>
          </a:r>
        </a:p>
      </dgm:t>
    </dgm:pt>
    <dgm:pt modelId="{BBCC05A7-3602-4F1C-8E38-464391A037C0}" type="parTrans" cxnId="{A9D9C8FD-11A0-434B-84FB-58D9195C20F7}">
      <dgm:prSet/>
      <dgm:spPr/>
      <dgm:t>
        <a:bodyPr/>
        <a:lstStyle/>
        <a:p>
          <a:endParaRPr lang="en-US"/>
        </a:p>
      </dgm:t>
    </dgm:pt>
    <dgm:pt modelId="{FFF0C18C-5586-44A8-AC9F-F24474020100}" type="sibTrans" cxnId="{A9D9C8FD-11A0-434B-84FB-58D9195C20F7}">
      <dgm:prSet/>
      <dgm:spPr/>
      <dgm:t>
        <a:bodyPr/>
        <a:lstStyle/>
        <a:p>
          <a:endParaRPr lang="en-US"/>
        </a:p>
      </dgm:t>
    </dgm:pt>
    <dgm:pt modelId="{B4E2CDC0-D7B3-4459-8146-C255D8EC5C47}">
      <dgm:prSet phldrT="[Text]"/>
      <dgm:spPr/>
      <dgm:t>
        <a:bodyPr/>
        <a:lstStyle/>
        <a:p>
          <a:r>
            <a:rPr lang="en-US"/>
            <a:t>Consider starting with the library</a:t>
          </a:r>
        </a:p>
      </dgm:t>
    </dgm:pt>
    <dgm:pt modelId="{7AA13EE7-A040-46E4-B3ED-2182CF458F3D}" type="parTrans" cxnId="{4B79A0B2-4EFF-434A-B332-50D16C921A4E}">
      <dgm:prSet/>
      <dgm:spPr/>
      <dgm:t>
        <a:bodyPr/>
        <a:lstStyle/>
        <a:p>
          <a:endParaRPr lang="en-US"/>
        </a:p>
      </dgm:t>
    </dgm:pt>
    <dgm:pt modelId="{AE879558-8E59-4CAE-AA9D-0555CD83A5B8}" type="sibTrans" cxnId="{4B79A0B2-4EFF-434A-B332-50D16C921A4E}">
      <dgm:prSet/>
      <dgm:spPr/>
      <dgm:t>
        <a:bodyPr/>
        <a:lstStyle/>
        <a:p>
          <a:endParaRPr lang="en-US"/>
        </a:p>
      </dgm:t>
    </dgm:pt>
    <dgm:pt modelId="{6E704B33-DEC1-471B-9450-3B64A3DE4899}" type="pres">
      <dgm:prSet presAssocID="{ED9FA956-FDC6-4027-ABCA-AA344D3C40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104F7-732F-435F-80BD-AA081E0EE6BD}" type="pres">
      <dgm:prSet presAssocID="{73E0BFCC-827D-4535-B3DC-6E952345E686}" presName="composite" presStyleCnt="0"/>
      <dgm:spPr/>
    </dgm:pt>
    <dgm:pt modelId="{37EB81A4-CE60-4613-9790-214535F86C6D}" type="pres">
      <dgm:prSet presAssocID="{73E0BFCC-827D-4535-B3DC-6E952345E68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ED540-5BD3-41B5-8A1F-E1E299DD3FAE}" type="pres">
      <dgm:prSet presAssocID="{73E0BFCC-827D-4535-B3DC-6E952345E686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C15723-79BE-4B94-B28E-DFF5C6216576}" type="pres">
      <dgm:prSet presAssocID="{9427A26D-4276-4B8F-9157-0C629102FCDD}" presName="sibTrans" presStyleCnt="0"/>
      <dgm:spPr/>
    </dgm:pt>
    <dgm:pt modelId="{B206EDB2-BFF9-4C8D-9566-F2B4840AE83D}" type="pres">
      <dgm:prSet presAssocID="{86BDA079-4AAB-4CBC-ADF5-ED1F7ACD345B}" presName="composite" presStyleCnt="0"/>
      <dgm:spPr/>
    </dgm:pt>
    <dgm:pt modelId="{ADBEBCFE-7F62-42F0-AD3D-3C56E9A4935C}" type="pres">
      <dgm:prSet presAssocID="{86BDA079-4AAB-4CBC-ADF5-ED1F7ACD345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C1803-46F0-4E2A-9033-8B2C84C8F324}" type="pres">
      <dgm:prSet presAssocID="{86BDA079-4AAB-4CBC-ADF5-ED1F7ACD345B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41549B9-552E-4380-9D13-8464D69E232C}" type="pres">
      <dgm:prSet presAssocID="{FFF0C18C-5586-44A8-AC9F-F24474020100}" presName="sibTrans" presStyleCnt="0"/>
      <dgm:spPr/>
    </dgm:pt>
    <dgm:pt modelId="{79EBF034-766D-4947-B041-C532888AA277}" type="pres">
      <dgm:prSet presAssocID="{B4E2CDC0-D7B3-4459-8146-C255D8EC5C47}" presName="composite" presStyleCnt="0"/>
      <dgm:spPr/>
    </dgm:pt>
    <dgm:pt modelId="{9B631AF1-6E46-44C4-B955-30A728A0864C}" type="pres">
      <dgm:prSet presAssocID="{B4E2CDC0-D7B3-4459-8146-C255D8EC5C4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3056A-82D4-44CE-9BF0-8B188674C7E2}" type="pres">
      <dgm:prSet presAssocID="{B4E2CDC0-D7B3-4459-8146-C255D8EC5C47}" presName="rect2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B79A0B2-4EFF-434A-B332-50D16C921A4E}" srcId="{ED9FA956-FDC6-4027-ABCA-AA344D3C40B3}" destId="{B4E2CDC0-D7B3-4459-8146-C255D8EC5C47}" srcOrd="2" destOrd="0" parTransId="{7AA13EE7-A040-46E4-B3ED-2182CF458F3D}" sibTransId="{AE879558-8E59-4CAE-AA9D-0555CD83A5B8}"/>
    <dgm:cxn modelId="{3B4D90CF-F151-4C58-8C4C-797D9B71D05E}" type="presOf" srcId="{B4E2CDC0-D7B3-4459-8146-C255D8EC5C47}" destId="{9B631AF1-6E46-44C4-B955-30A728A0864C}" srcOrd="0" destOrd="0" presId="urn:microsoft.com/office/officeart/2008/layout/PictureStrips"/>
    <dgm:cxn modelId="{A9D9C8FD-11A0-434B-84FB-58D9195C20F7}" srcId="{ED9FA956-FDC6-4027-ABCA-AA344D3C40B3}" destId="{86BDA079-4AAB-4CBC-ADF5-ED1F7ACD345B}" srcOrd="1" destOrd="0" parTransId="{BBCC05A7-3602-4F1C-8E38-464391A037C0}" sibTransId="{FFF0C18C-5586-44A8-AC9F-F24474020100}"/>
    <dgm:cxn modelId="{0BD83099-C128-4D99-8052-0C59ACE7D306}" type="presOf" srcId="{86BDA079-4AAB-4CBC-ADF5-ED1F7ACD345B}" destId="{ADBEBCFE-7F62-42F0-AD3D-3C56E9A4935C}" srcOrd="0" destOrd="0" presId="urn:microsoft.com/office/officeart/2008/layout/PictureStrips"/>
    <dgm:cxn modelId="{530E00F4-DB50-4AB6-82FB-8FB63E4F88D9}" srcId="{ED9FA956-FDC6-4027-ABCA-AA344D3C40B3}" destId="{73E0BFCC-827D-4535-B3DC-6E952345E686}" srcOrd="0" destOrd="0" parTransId="{348558E6-C0D2-499C-82C3-0E40896A0671}" sibTransId="{9427A26D-4276-4B8F-9157-0C629102FCDD}"/>
    <dgm:cxn modelId="{85FFDC53-BC76-4C8B-8D49-17AD7E0029C8}" type="presOf" srcId="{73E0BFCC-827D-4535-B3DC-6E952345E686}" destId="{37EB81A4-CE60-4613-9790-214535F86C6D}" srcOrd="0" destOrd="0" presId="urn:microsoft.com/office/officeart/2008/layout/PictureStrips"/>
    <dgm:cxn modelId="{282A5488-37C2-4B4B-A9A6-3BD65E9FC121}" type="presOf" srcId="{ED9FA956-FDC6-4027-ABCA-AA344D3C40B3}" destId="{6E704B33-DEC1-471B-9450-3B64A3DE4899}" srcOrd="0" destOrd="0" presId="urn:microsoft.com/office/officeart/2008/layout/PictureStrips"/>
    <dgm:cxn modelId="{C3313F1C-3345-458C-9F30-282CD2E64FB5}" type="presParOf" srcId="{6E704B33-DEC1-471B-9450-3B64A3DE4899}" destId="{1DE104F7-732F-435F-80BD-AA081E0EE6BD}" srcOrd="0" destOrd="0" presId="urn:microsoft.com/office/officeart/2008/layout/PictureStrips"/>
    <dgm:cxn modelId="{86919CA2-A320-4C92-91A9-5F456EF412B8}" type="presParOf" srcId="{1DE104F7-732F-435F-80BD-AA081E0EE6BD}" destId="{37EB81A4-CE60-4613-9790-214535F86C6D}" srcOrd="0" destOrd="0" presId="urn:microsoft.com/office/officeart/2008/layout/PictureStrips"/>
    <dgm:cxn modelId="{8A526924-9BDC-4F6C-9A1A-36891FB840B9}" type="presParOf" srcId="{1DE104F7-732F-435F-80BD-AA081E0EE6BD}" destId="{4D3ED540-5BD3-41B5-8A1F-E1E299DD3FAE}" srcOrd="1" destOrd="0" presId="urn:microsoft.com/office/officeart/2008/layout/PictureStrips"/>
    <dgm:cxn modelId="{7DB39639-529B-4161-B6E6-348B4127467E}" type="presParOf" srcId="{6E704B33-DEC1-471B-9450-3B64A3DE4899}" destId="{ABC15723-79BE-4B94-B28E-DFF5C6216576}" srcOrd="1" destOrd="0" presId="urn:microsoft.com/office/officeart/2008/layout/PictureStrips"/>
    <dgm:cxn modelId="{8AAD636E-E2D4-4C7B-B8F7-E1FCD3682B14}" type="presParOf" srcId="{6E704B33-DEC1-471B-9450-3B64A3DE4899}" destId="{B206EDB2-BFF9-4C8D-9566-F2B4840AE83D}" srcOrd="2" destOrd="0" presId="urn:microsoft.com/office/officeart/2008/layout/PictureStrips"/>
    <dgm:cxn modelId="{F06F2B52-CE32-4109-A783-7857EC60EA47}" type="presParOf" srcId="{B206EDB2-BFF9-4C8D-9566-F2B4840AE83D}" destId="{ADBEBCFE-7F62-42F0-AD3D-3C56E9A4935C}" srcOrd="0" destOrd="0" presId="urn:microsoft.com/office/officeart/2008/layout/PictureStrips"/>
    <dgm:cxn modelId="{82454B0D-3DEC-47A3-81D1-8CF9844BDC72}" type="presParOf" srcId="{B206EDB2-BFF9-4C8D-9566-F2B4840AE83D}" destId="{431C1803-46F0-4E2A-9033-8B2C84C8F324}" srcOrd="1" destOrd="0" presId="urn:microsoft.com/office/officeart/2008/layout/PictureStrips"/>
    <dgm:cxn modelId="{52F2F7E8-5ACD-4CE1-8231-A17CACDF492F}" type="presParOf" srcId="{6E704B33-DEC1-471B-9450-3B64A3DE4899}" destId="{541549B9-552E-4380-9D13-8464D69E232C}" srcOrd="3" destOrd="0" presId="urn:microsoft.com/office/officeart/2008/layout/PictureStrips"/>
    <dgm:cxn modelId="{6AEECF34-8157-4A76-9001-12801E89B431}" type="presParOf" srcId="{6E704B33-DEC1-471B-9450-3B64A3DE4899}" destId="{79EBF034-766D-4947-B041-C532888AA277}" srcOrd="4" destOrd="0" presId="urn:microsoft.com/office/officeart/2008/layout/PictureStrips"/>
    <dgm:cxn modelId="{B7EB7C83-1AA4-42B9-A254-4BE59C57D744}" type="presParOf" srcId="{79EBF034-766D-4947-B041-C532888AA277}" destId="{9B631AF1-6E46-44C4-B955-30A728A0864C}" srcOrd="0" destOrd="0" presId="urn:microsoft.com/office/officeart/2008/layout/PictureStrips"/>
    <dgm:cxn modelId="{8EC95C0B-012A-412B-B315-B949D7F90763}" type="presParOf" srcId="{79EBF034-766D-4947-B041-C532888AA277}" destId="{8863056A-82D4-44CE-9BF0-8B188674C7E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3CAA68-E178-4BED-B9CD-0511E86B71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97BE9B-54F8-4793-9117-10673BF36AB1}">
      <dgm:prSet phldrT="[Text]"/>
      <dgm:spPr/>
      <dgm:t>
        <a:bodyPr/>
        <a:lstStyle/>
        <a:p>
          <a:r>
            <a:rPr lang="en-US"/>
            <a:t>Participants</a:t>
          </a:r>
        </a:p>
      </dgm:t>
    </dgm:pt>
    <dgm:pt modelId="{2FB2996C-7BCB-45EA-B2D9-D9A3608D1468}" type="parTrans" cxnId="{BD741E3F-F044-42EA-93A5-A82BBAF80FD4}">
      <dgm:prSet/>
      <dgm:spPr/>
      <dgm:t>
        <a:bodyPr/>
        <a:lstStyle/>
        <a:p>
          <a:endParaRPr lang="en-US"/>
        </a:p>
      </dgm:t>
    </dgm:pt>
    <dgm:pt modelId="{F5B4E7AD-A442-40AF-AD5A-62EED5063440}" type="sibTrans" cxnId="{BD741E3F-F044-42EA-93A5-A82BBAF80FD4}">
      <dgm:prSet/>
      <dgm:spPr/>
      <dgm:t>
        <a:bodyPr/>
        <a:lstStyle/>
        <a:p>
          <a:endParaRPr lang="en-US"/>
        </a:p>
      </dgm:t>
    </dgm:pt>
    <dgm:pt modelId="{4F056D6E-A1CA-4D11-864C-1DB3EE01F45C}">
      <dgm:prSet phldrT="[Text]"/>
      <dgm:spPr/>
      <dgm:t>
        <a:bodyPr/>
        <a:lstStyle/>
        <a:p>
          <a:r>
            <a:rPr lang="en-US"/>
            <a:t>Beryl Ivey Library</a:t>
          </a:r>
        </a:p>
      </dgm:t>
    </dgm:pt>
    <dgm:pt modelId="{3DCF3FBE-440E-4F5E-A1A7-BA7DC4714ED0}" type="parTrans" cxnId="{57DCE5CB-92DC-41E5-A033-2A94D7A01B29}">
      <dgm:prSet/>
      <dgm:spPr/>
      <dgm:t>
        <a:bodyPr/>
        <a:lstStyle/>
        <a:p>
          <a:endParaRPr lang="en-US"/>
        </a:p>
      </dgm:t>
    </dgm:pt>
    <dgm:pt modelId="{5B6C8F5E-5731-4E32-85B0-608B2EFBB104}" type="sibTrans" cxnId="{57DCE5CB-92DC-41E5-A033-2A94D7A01B29}">
      <dgm:prSet/>
      <dgm:spPr/>
      <dgm:t>
        <a:bodyPr/>
        <a:lstStyle/>
        <a:p>
          <a:endParaRPr lang="en-US"/>
        </a:p>
      </dgm:t>
    </dgm:pt>
    <dgm:pt modelId="{CA1C8AC5-8CF7-4078-8142-1A487DD63BB5}">
      <dgm:prSet phldrT="[Text]"/>
      <dgm:spPr/>
      <dgm:t>
        <a:bodyPr/>
        <a:lstStyle/>
        <a:p>
          <a:r>
            <a:rPr lang="en-US"/>
            <a:t>Still to come</a:t>
          </a:r>
        </a:p>
      </dgm:t>
    </dgm:pt>
    <dgm:pt modelId="{C3C92CA3-DDD6-4828-882F-A72A787E4D5B}" type="parTrans" cxnId="{9E2079B4-C662-47FD-ACC3-573CB8C12626}">
      <dgm:prSet/>
      <dgm:spPr/>
      <dgm:t>
        <a:bodyPr/>
        <a:lstStyle/>
        <a:p>
          <a:endParaRPr lang="en-US"/>
        </a:p>
      </dgm:t>
    </dgm:pt>
    <dgm:pt modelId="{80F69625-D07E-41B0-B91D-CD75A8BD3D50}" type="sibTrans" cxnId="{9E2079B4-C662-47FD-ACC3-573CB8C12626}">
      <dgm:prSet/>
      <dgm:spPr/>
      <dgm:t>
        <a:bodyPr/>
        <a:lstStyle/>
        <a:p>
          <a:endParaRPr lang="en-US"/>
        </a:p>
      </dgm:t>
    </dgm:pt>
    <dgm:pt modelId="{4D42B4CB-DCC8-4E45-AB65-751EF1E85B04}">
      <dgm:prSet phldrT="[Text]"/>
      <dgm:spPr/>
      <dgm:t>
        <a:bodyPr/>
        <a:lstStyle/>
        <a:p>
          <a:r>
            <a:rPr lang="en-US"/>
            <a:t>Campus Ministry</a:t>
          </a:r>
        </a:p>
      </dgm:t>
    </dgm:pt>
    <dgm:pt modelId="{2804269A-6177-4268-960C-35EDF3AD69EB}" type="parTrans" cxnId="{627E0D33-D559-473D-A879-6FAC5F1CCFD5}">
      <dgm:prSet/>
      <dgm:spPr/>
      <dgm:t>
        <a:bodyPr/>
        <a:lstStyle/>
        <a:p>
          <a:endParaRPr lang="en-US"/>
        </a:p>
      </dgm:t>
    </dgm:pt>
    <dgm:pt modelId="{1645973B-93F5-4543-B67A-FEC9D0906961}" type="sibTrans" cxnId="{627E0D33-D559-473D-A879-6FAC5F1CCFD5}">
      <dgm:prSet/>
      <dgm:spPr/>
      <dgm:t>
        <a:bodyPr/>
        <a:lstStyle/>
        <a:p>
          <a:endParaRPr lang="en-US"/>
        </a:p>
      </dgm:t>
    </dgm:pt>
    <dgm:pt modelId="{CCC7CB14-2377-40DA-94BA-B1104D83F308}">
      <dgm:prSet phldrT="[Text]"/>
      <dgm:spPr/>
      <dgm:t>
        <a:bodyPr/>
        <a:lstStyle/>
        <a:p>
          <a:r>
            <a:rPr lang="en-US" dirty="0"/>
            <a:t>Does not fit </a:t>
          </a:r>
          <a:r>
            <a:rPr lang="en-US" dirty="0" smtClean="0"/>
            <a:t>goals</a:t>
          </a:r>
          <a:endParaRPr lang="en-US" dirty="0"/>
        </a:p>
      </dgm:t>
    </dgm:pt>
    <dgm:pt modelId="{460B9678-43EC-443C-A5E7-56FF7595A076}" type="parTrans" cxnId="{3AEF423A-5F4E-4789-B9E7-AC4FF8CF8E33}">
      <dgm:prSet/>
      <dgm:spPr/>
      <dgm:t>
        <a:bodyPr/>
        <a:lstStyle/>
        <a:p>
          <a:endParaRPr lang="en-US"/>
        </a:p>
      </dgm:t>
    </dgm:pt>
    <dgm:pt modelId="{7F8BCFBD-B895-4889-987A-DC6F4C0EB418}" type="sibTrans" cxnId="{3AEF423A-5F4E-4789-B9E7-AC4FF8CF8E33}">
      <dgm:prSet/>
      <dgm:spPr/>
      <dgm:t>
        <a:bodyPr/>
        <a:lstStyle/>
        <a:p>
          <a:endParaRPr lang="en-US"/>
        </a:p>
      </dgm:t>
    </dgm:pt>
    <dgm:pt modelId="{E9DF4C24-F192-4BFB-9199-5FE578351688}">
      <dgm:prSet phldrT="[Text]"/>
      <dgm:spPr/>
      <dgm:t>
        <a:bodyPr/>
        <a:lstStyle/>
        <a:p>
          <a:r>
            <a:rPr lang="en-US"/>
            <a:t>Student Life Centre</a:t>
          </a:r>
        </a:p>
      </dgm:t>
    </dgm:pt>
    <dgm:pt modelId="{952A9008-D82A-4683-9D3E-CB0BFC8E6489}" type="parTrans" cxnId="{DBCBEA40-89F0-4710-A4F9-8ABBB259DDE3}">
      <dgm:prSet/>
      <dgm:spPr/>
      <dgm:t>
        <a:bodyPr/>
        <a:lstStyle/>
        <a:p>
          <a:endParaRPr lang="en-US"/>
        </a:p>
      </dgm:t>
    </dgm:pt>
    <dgm:pt modelId="{837A224B-2B23-4308-8EA1-138570297283}" type="sibTrans" cxnId="{DBCBEA40-89F0-4710-A4F9-8ABBB259DDE3}">
      <dgm:prSet/>
      <dgm:spPr/>
      <dgm:t>
        <a:bodyPr/>
        <a:lstStyle/>
        <a:p>
          <a:endParaRPr lang="en-US"/>
        </a:p>
      </dgm:t>
    </dgm:pt>
    <dgm:pt modelId="{6C1B9E08-FAC4-4408-BED7-4D6467E2449E}">
      <dgm:prSet phldrT="[Text]"/>
      <dgm:spPr/>
      <dgm:t>
        <a:bodyPr/>
        <a:lstStyle/>
        <a:p>
          <a:r>
            <a:rPr lang="en-US"/>
            <a:t>Academic </a:t>
          </a:r>
          <a:r>
            <a:rPr lang="en-US" smtClean="0"/>
            <a:t>Advisors</a:t>
          </a:r>
          <a:endParaRPr lang="en-US" dirty="0"/>
        </a:p>
      </dgm:t>
    </dgm:pt>
    <dgm:pt modelId="{79C61922-2384-41C5-98DE-90154F0F2B80}" type="parTrans" cxnId="{FCE230E1-1DEF-4B53-837C-BE48F811B333}">
      <dgm:prSet/>
      <dgm:spPr/>
      <dgm:t>
        <a:bodyPr/>
        <a:lstStyle/>
        <a:p>
          <a:endParaRPr lang="en-US"/>
        </a:p>
      </dgm:t>
    </dgm:pt>
    <dgm:pt modelId="{AD50EDAD-7DA3-4108-9113-7873C3C9E9A4}" type="sibTrans" cxnId="{FCE230E1-1DEF-4B53-837C-BE48F811B333}">
      <dgm:prSet/>
      <dgm:spPr/>
      <dgm:t>
        <a:bodyPr/>
        <a:lstStyle/>
        <a:p>
          <a:endParaRPr lang="en-US"/>
        </a:p>
      </dgm:t>
    </dgm:pt>
    <dgm:pt modelId="{907AA443-62CA-461E-9E0A-441E55BB0014}">
      <dgm:prSet phldrT="[Text]"/>
      <dgm:spPr/>
      <dgm:t>
        <a:bodyPr/>
        <a:lstStyle/>
        <a:p>
          <a:r>
            <a:rPr lang="en-US" dirty="0"/>
            <a:t>International Student Coordinator*</a:t>
          </a:r>
        </a:p>
      </dgm:t>
    </dgm:pt>
    <dgm:pt modelId="{6E568E07-C6A4-4EBB-8FB7-7995B2EBCE42}" type="parTrans" cxnId="{DCA59726-382D-4186-BCA6-29E69C0B2CC2}">
      <dgm:prSet/>
      <dgm:spPr/>
      <dgm:t>
        <a:bodyPr/>
        <a:lstStyle/>
        <a:p>
          <a:endParaRPr lang="en-US"/>
        </a:p>
      </dgm:t>
    </dgm:pt>
    <dgm:pt modelId="{A5D352C7-9AF9-4A36-82A2-F2AFCF9294C0}" type="sibTrans" cxnId="{DCA59726-382D-4186-BCA6-29E69C0B2CC2}">
      <dgm:prSet/>
      <dgm:spPr/>
      <dgm:t>
        <a:bodyPr/>
        <a:lstStyle/>
        <a:p>
          <a:endParaRPr lang="en-US"/>
        </a:p>
      </dgm:t>
    </dgm:pt>
    <dgm:pt modelId="{2E181030-9385-4950-ACC9-08D26A93F73E}">
      <dgm:prSet phldrT="[Text]"/>
      <dgm:spPr/>
      <dgm:t>
        <a:bodyPr/>
        <a:lstStyle/>
        <a:p>
          <a:r>
            <a:rPr lang="en-US" dirty="0"/>
            <a:t>Student </a:t>
          </a:r>
          <a:r>
            <a:rPr lang="en-US" dirty="0" smtClean="0"/>
            <a:t>Clubs*</a:t>
          </a:r>
          <a:endParaRPr lang="en-US" dirty="0"/>
        </a:p>
      </dgm:t>
    </dgm:pt>
    <dgm:pt modelId="{D0C9A378-5948-4218-BDE0-BF4C0533269C}" type="parTrans" cxnId="{59E876AD-B46E-4B16-BCFD-76BF07F075C7}">
      <dgm:prSet/>
      <dgm:spPr/>
      <dgm:t>
        <a:bodyPr/>
        <a:lstStyle/>
        <a:p>
          <a:endParaRPr lang="en-US"/>
        </a:p>
      </dgm:t>
    </dgm:pt>
    <dgm:pt modelId="{562677E3-868F-4670-BF19-565C694EFC4C}" type="sibTrans" cxnId="{59E876AD-B46E-4B16-BCFD-76BF07F075C7}">
      <dgm:prSet/>
      <dgm:spPr/>
      <dgm:t>
        <a:bodyPr/>
        <a:lstStyle/>
        <a:p>
          <a:endParaRPr lang="en-US"/>
        </a:p>
      </dgm:t>
    </dgm:pt>
    <dgm:pt modelId="{B6D405F3-EB56-4B9D-BDD6-268FE5EC8B38}">
      <dgm:prSet phldrT="[Text]"/>
      <dgm:spPr/>
      <dgm:t>
        <a:bodyPr/>
        <a:lstStyle/>
        <a:p>
          <a:r>
            <a:rPr lang="en-US"/>
            <a:t>Residence Life</a:t>
          </a:r>
        </a:p>
      </dgm:t>
    </dgm:pt>
    <dgm:pt modelId="{B7E4A4AB-D272-48CD-9D8A-0D8C36352A99}" type="parTrans" cxnId="{D7F893F9-042A-462A-982D-A3DC2E9E9DBA}">
      <dgm:prSet/>
      <dgm:spPr/>
      <dgm:t>
        <a:bodyPr/>
        <a:lstStyle/>
        <a:p>
          <a:endParaRPr lang="en-US"/>
        </a:p>
      </dgm:t>
    </dgm:pt>
    <dgm:pt modelId="{E655BB69-0A67-4960-A010-9228E1A92E29}" type="sibTrans" cxnId="{D7F893F9-042A-462A-982D-A3DC2E9E9DBA}">
      <dgm:prSet/>
      <dgm:spPr/>
      <dgm:t>
        <a:bodyPr/>
        <a:lstStyle/>
        <a:p>
          <a:endParaRPr lang="en-US"/>
        </a:p>
      </dgm:t>
    </dgm:pt>
    <dgm:pt modelId="{9A8603D0-98A9-46B4-9857-BD87D6494073}">
      <dgm:prSet phldrT="[Text]"/>
      <dgm:spPr/>
      <dgm:t>
        <a:bodyPr/>
        <a:lstStyle/>
        <a:p>
          <a:r>
            <a:rPr lang="en-US" dirty="0"/>
            <a:t>Experiential Education*</a:t>
          </a:r>
        </a:p>
      </dgm:t>
    </dgm:pt>
    <dgm:pt modelId="{CD442D20-CD80-42EF-BC79-C947A1522171}" type="parTrans" cxnId="{1B78BE15-A91C-41A4-BDA3-4E57499727ED}">
      <dgm:prSet/>
      <dgm:spPr/>
      <dgm:t>
        <a:bodyPr/>
        <a:lstStyle/>
        <a:p>
          <a:endParaRPr lang="en-US"/>
        </a:p>
      </dgm:t>
    </dgm:pt>
    <dgm:pt modelId="{7B39ED22-1081-4F80-9620-1511277380D7}" type="sibTrans" cxnId="{1B78BE15-A91C-41A4-BDA3-4E57499727ED}">
      <dgm:prSet/>
      <dgm:spPr/>
      <dgm:t>
        <a:bodyPr/>
        <a:lstStyle/>
        <a:p>
          <a:endParaRPr lang="en-US"/>
        </a:p>
      </dgm:t>
    </dgm:pt>
    <dgm:pt modelId="{95213677-2256-4F2D-934E-4AEC26297B33}" type="pres">
      <dgm:prSet presAssocID="{153CAA68-E178-4BED-B9CD-0511E86B71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ABC8D-E725-426B-B083-DF1445A85796}" type="pres">
      <dgm:prSet presAssocID="{0A97BE9B-54F8-4793-9117-10673BF36A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70C62-2EB2-4271-95EE-4E580412858B}" type="pres">
      <dgm:prSet presAssocID="{0A97BE9B-54F8-4793-9117-10673BF36AB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EB3D7-2F0F-411A-9E51-D15F8C774C3A}" type="pres">
      <dgm:prSet presAssocID="{CA1C8AC5-8CF7-4078-8142-1A487DD63B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4D190-43F4-4272-BBFA-4660A2D7FDE4}" type="pres">
      <dgm:prSet presAssocID="{CA1C8AC5-8CF7-4078-8142-1A487DD63BB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714B2-DFFE-4609-A7E0-141D77A66112}" type="pres">
      <dgm:prSet presAssocID="{CCC7CB14-2377-40DA-94BA-B1104D83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0795-6D13-4E1F-B01A-932AC1F033EF}" type="pres">
      <dgm:prSet presAssocID="{CCC7CB14-2377-40DA-94BA-B1104D83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893F9-042A-462A-982D-A3DC2E9E9DBA}" srcId="{CCC7CB14-2377-40DA-94BA-B1104D83F308}" destId="{B6D405F3-EB56-4B9D-BDD6-268FE5EC8B38}" srcOrd="0" destOrd="0" parTransId="{B7E4A4AB-D272-48CD-9D8A-0D8C36352A99}" sibTransId="{E655BB69-0A67-4960-A010-9228E1A92E29}"/>
    <dgm:cxn modelId="{627E0D33-D559-473D-A879-6FAC5F1CCFD5}" srcId="{CA1C8AC5-8CF7-4078-8142-1A487DD63BB5}" destId="{4D42B4CB-DCC8-4E45-AB65-751EF1E85B04}" srcOrd="0" destOrd="0" parTransId="{2804269A-6177-4268-960C-35EDF3AD69EB}" sibTransId="{1645973B-93F5-4543-B67A-FEC9D0906961}"/>
    <dgm:cxn modelId="{9E2079B4-C662-47FD-ACC3-573CB8C12626}" srcId="{153CAA68-E178-4BED-B9CD-0511E86B718B}" destId="{CA1C8AC5-8CF7-4078-8142-1A487DD63BB5}" srcOrd="1" destOrd="0" parTransId="{C3C92CA3-DDD6-4828-882F-A72A787E4D5B}" sibTransId="{80F69625-D07E-41B0-B91D-CD75A8BD3D50}"/>
    <dgm:cxn modelId="{FCE230E1-1DEF-4B53-837C-BE48F811B333}" srcId="{0A97BE9B-54F8-4793-9117-10673BF36AB1}" destId="{6C1B9E08-FAC4-4408-BED7-4D6467E2449E}" srcOrd="2" destOrd="0" parTransId="{79C61922-2384-41C5-98DE-90154F0F2B80}" sibTransId="{AD50EDAD-7DA3-4108-9113-7873C3C9E9A4}"/>
    <dgm:cxn modelId="{3E46D532-9DBF-4666-94E5-E322F8B1A9C9}" type="presOf" srcId="{907AA443-62CA-461E-9E0A-441E55BB0014}" destId="{F7570C62-2EB2-4271-95EE-4E580412858B}" srcOrd="0" destOrd="3" presId="urn:microsoft.com/office/officeart/2005/8/layout/vList2"/>
    <dgm:cxn modelId="{DCA59726-382D-4186-BCA6-29E69C0B2CC2}" srcId="{0A97BE9B-54F8-4793-9117-10673BF36AB1}" destId="{907AA443-62CA-461E-9E0A-441E55BB0014}" srcOrd="3" destOrd="0" parTransId="{6E568E07-C6A4-4EBB-8FB7-7995B2EBCE42}" sibTransId="{A5D352C7-9AF9-4A36-82A2-F2AFCF9294C0}"/>
    <dgm:cxn modelId="{BDBC2E88-2C69-4533-A8A5-1318F432CD23}" type="presOf" srcId="{CA1C8AC5-8CF7-4078-8142-1A487DD63BB5}" destId="{2CAEB3D7-2F0F-411A-9E51-D15F8C774C3A}" srcOrd="0" destOrd="0" presId="urn:microsoft.com/office/officeart/2005/8/layout/vList2"/>
    <dgm:cxn modelId="{57DCE5CB-92DC-41E5-A033-2A94D7A01B29}" srcId="{0A97BE9B-54F8-4793-9117-10673BF36AB1}" destId="{4F056D6E-A1CA-4D11-864C-1DB3EE01F45C}" srcOrd="0" destOrd="0" parTransId="{3DCF3FBE-440E-4F5E-A1A7-BA7DC4714ED0}" sibTransId="{5B6C8F5E-5731-4E32-85B0-608B2EFBB104}"/>
    <dgm:cxn modelId="{30B03238-0586-4464-8543-4016C22E97B0}" type="presOf" srcId="{CCC7CB14-2377-40DA-94BA-B1104D83F308}" destId="{211714B2-DFFE-4609-A7E0-141D77A66112}" srcOrd="0" destOrd="0" presId="urn:microsoft.com/office/officeart/2005/8/layout/vList2"/>
    <dgm:cxn modelId="{CC767A59-CE62-4D40-8C94-977844ADC7FF}" type="presOf" srcId="{E9DF4C24-F192-4BFB-9199-5FE578351688}" destId="{F7570C62-2EB2-4271-95EE-4E580412858B}" srcOrd="0" destOrd="1" presId="urn:microsoft.com/office/officeart/2005/8/layout/vList2"/>
    <dgm:cxn modelId="{F4143393-B61D-4065-904C-F55BC9B0BE4F}" type="presOf" srcId="{4F056D6E-A1CA-4D11-864C-1DB3EE01F45C}" destId="{F7570C62-2EB2-4271-95EE-4E580412858B}" srcOrd="0" destOrd="0" presId="urn:microsoft.com/office/officeart/2005/8/layout/vList2"/>
    <dgm:cxn modelId="{CB195F3C-26C0-42C3-86BF-EFA465E2F26C}" type="presOf" srcId="{B6D405F3-EB56-4B9D-BDD6-268FE5EC8B38}" destId="{6D6B0795-6D13-4E1F-B01A-932AC1F033EF}" srcOrd="0" destOrd="0" presId="urn:microsoft.com/office/officeart/2005/8/layout/vList2"/>
    <dgm:cxn modelId="{59E876AD-B46E-4B16-BCFD-76BF07F075C7}" srcId="{CA1C8AC5-8CF7-4078-8142-1A487DD63BB5}" destId="{2E181030-9385-4950-ACC9-08D26A93F73E}" srcOrd="1" destOrd="0" parTransId="{D0C9A378-5948-4218-BDE0-BF4C0533269C}" sibTransId="{562677E3-868F-4670-BF19-565C694EFC4C}"/>
    <dgm:cxn modelId="{0DB55025-248A-47F0-8B26-6774AB527B9E}" type="presOf" srcId="{4D42B4CB-DCC8-4E45-AB65-751EF1E85B04}" destId="{F474D190-43F4-4272-BBFA-4660A2D7FDE4}" srcOrd="0" destOrd="0" presId="urn:microsoft.com/office/officeart/2005/8/layout/vList2"/>
    <dgm:cxn modelId="{CCFDC3DC-64E3-4047-84CB-BFDA2096135E}" type="presOf" srcId="{0A97BE9B-54F8-4793-9117-10673BF36AB1}" destId="{CE8ABC8D-E725-426B-B083-DF1445A85796}" srcOrd="0" destOrd="0" presId="urn:microsoft.com/office/officeart/2005/8/layout/vList2"/>
    <dgm:cxn modelId="{BD741E3F-F044-42EA-93A5-A82BBAF80FD4}" srcId="{153CAA68-E178-4BED-B9CD-0511E86B718B}" destId="{0A97BE9B-54F8-4793-9117-10673BF36AB1}" srcOrd="0" destOrd="0" parTransId="{2FB2996C-7BCB-45EA-B2D9-D9A3608D1468}" sibTransId="{F5B4E7AD-A442-40AF-AD5A-62EED5063440}"/>
    <dgm:cxn modelId="{3AEF423A-5F4E-4789-B9E7-AC4FF8CF8E33}" srcId="{153CAA68-E178-4BED-B9CD-0511E86B718B}" destId="{CCC7CB14-2377-40DA-94BA-B1104D83F308}" srcOrd="2" destOrd="0" parTransId="{460B9678-43EC-443C-A5E7-56FF7595A076}" sibTransId="{7F8BCFBD-B895-4889-987A-DC6F4C0EB418}"/>
    <dgm:cxn modelId="{AF2A6733-61A6-410E-AB18-C9C191FF8CB9}" type="presOf" srcId="{6C1B9E08-FAC4-4408-BED7-4D6467E2449E}" destId="{F7570C62-2EB2-4271-95EE-4E580412858B}" srcOrd="0" destOrd="2" presId="urn:microsoft.com/office/officeart/2005/8/layout/vList2"/>
    <dgm:cxn modelId="{DBCBEA40-89F0-4710-A4F9-8ABBB259DDE3}" srcId="{0A97BE9B-54F8-4793-9117-10673BF36AB1}" destId="{E9DF4C24-F192-4BFB-9199-5FE578351688}" srcOrd="1" destOrd="0" parTransId="{952A9008-D82A-4683-9D3E-CB0BFC8E6489}" sibTransId="{837A224B-2B23-4308-8EA1-138570297283}"/>
    <dgm:cxn modelId="{63DE42F1-7D95-4D58-A2AA-571F751F7408}" type="presOf" srcId="{2E181030-9385-4950-ACC9-08D26A93F73E}" destId="{F474D190-43F4-4272-BBFA-4660A2D7FDE4}" srcOrd="0" destOrd="1" presId="urn:microsoft.com/office/officeart/2005/8/layout/vList2"/>
    <dgm:cxn modelId="{1B78BE15-A91C-41A4-BDA3-4E57499727ED}" srcId="{0A97BE9B-54F8-4793-9117-10673BF36AB1}" destId="{9A8603D0-98A9-46B4-9857-BD87D6494073}" srcOrd="4" destOrd="0" parTransId="{CD442D20-CD80-42EF-BC79-C947A1522171}" sibTransId="{7B39ED22-1081-4F80-9620-1511277380D7}"/>
    <dgm:cxn modelId="{629A9AA8-83B7-46D0-9420-5A0C41D86F79}" type="presOf" srcId="{9A8603D0-98A9-46B4-9857-BD87D6494073}" destId="{F7570C62-2EB2-4271-95EE-4E580412858B}" srcOrd="0" destOrd="4" presId="urn:microsoft.com/office/officeart/2005/8/layout/vList2"/>
    <dgm:cxn modelId="{5946E4F0-A644-4DF0-8D39-A3CEB1F9B7B2}" type="presOf" srcId="{153CAA68-E178-4BED-B9CD-0511E86B718B}" destId="{95213677-2256-4F2D-934E-4AEC26297B33}" srcOrd="0" destOrd="0" presId="urn:microsoft.com/office/officeart/2005/8/layout/vList2"/>
    <dgm:cxn modelId="{F4F64944-8FF7-4780-B85F-41A4E3F9DA65}" type="presParOf" srcId="{95213677-2256-4F2D-934E-4AEC26297B33}" destId="{CE8ABC8D-E725-426B-B083-DF1445A85796}" srcOrd="0" destOrd="0" presId="urn:microsoft.com/office/officeart/2005/8/layout/vList2"/>
    <dgm:cxn modelId="{E358709E-30E6-4E8B-A0B7-D9CAF71E426D}" type="presParOf" srcId="{95213677-2256-4F2D-934E-4AEC26297B33}" destId="{F7570C62-2EB2-4271-95EE-4E580412858B}" srcOrd="1" destOrd="0" presId="urn:microsoft.com/office/officeart/2005/8/layout/vList2"/>
    <dgm:cxn modelId="{7783309C-00E0-4432-96C5-A3BDC7F63F02}" type="presParOf" srcId="{95213677-2256-4F2D-934E-4AEC26297B33}" destId="{2CAEB3D7-2F0F-411A-9E51-D15F8C774C3A}" srcOrd="2" destOrd="0" presId="urn:microsoft.com/office/officeart/2005/8/layout/vList2"/>
    <dgm:cxn modelId="{B539AE97-5823-4F17-A3FF-E9907E530672}" type="presParOf" srcId="{95213677-2256-4F2D-934E-4AEC26297B33}" destId="{F474D190-43F4-4272-BBFA-4660A2D7FDE4}" srcOrd="3" destOrd="0" presId="urn:microsoft.com/office/officeart/2005/8/layout/vList2"/>
    <dgm:cxn modelId="{5388636D-F2B0-464D-A5BB-21BD01D4F8B5}" type="presParOf" srcId="{95213677-2256-4F2D-934E-4AEC26297B33}" destId="{211714B2-DFFE-4609-A7E0-141D77A66112}" srcOrd="4" destOrd="0" presId="urn:microsoft.com/office/officeart/2005/8/layout/vList2"/>
    <dgm:cxn modelId="{8FEA5D8E-10F5-4F82-9BE4-AA32D2BC91BB}" type="presParOf" srcId="{95213677-2256-4F2D-934E-4AEC26297B33}" destId="{6D6B0795-6D13-4E1F-B01A-932AC1F033E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417F0A-A787-4962-A0B3-D2F039BD6BD7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B94028-E598-4C31-95FE-DB608D7D653F}">
      <dgm:prSet phldrT="[Text]"/>
      <dgm:spPr/>
      <dgm:t>
        <a:bodyPr/>
        <a:lstStyle/>
        <a:p>
          <a:r>
            <a:rPr lang="en-US"/>
            <a:t>List of initiatives</a:t>
          </a:r>
        </a:p>
      </dgm:t>
    </dgm:pt>
    <dgm:pt modelId="{23AC414B-1353-4DC7-9CDD-2FA1D5BB37E0}" type="parTrans" cxnId="{B361CEDC-A841-4C43-94B8-9FE10FCF548C}">
      <dgm:prSet/>
      <dgm:spPr/>
      <dgm:t>
        <a:bodyPr/>
        <a:lstStyle/>
        <a:p>
          <a:endParaRPr lang="en-US"/>
        </a:p>
      </dgm:t>
    </dgm:pt>
    <dgm:pt modelId="{609D480B-A9FC-4A6F-9224-8F610367E2B3}" type="sibTrans" cxnId="{B361CEDC-A841-4C43-94B8-9FE10FCF548C}">
      <dgm:prSet/>
      <dgm:spPr/>
      <dgm:t>
        <a:bodyPr/>
        <a:lstStyle/>
        <a:p>
          <a:endParaRPr lang="en-US"/>
        </a:p>
      </dgm:t>
    </dgm:pt>
    <dgm:pt modelId="{8F64B5C1-0967-47FC-B656-D266CDF3F416}">
      <dgm:prSet phldrT="[Text]"/>
      <dgm:spPr/>
      <dgm:t>
        <a:bodyPr/>
        <a:lstStyle/>
        <a:p>
          <a:r>
            <a:rPr lang="en-US"/>
            <a:t>Link to Mapping Goals</a:t>
          </a:r>
        </a:p>
      </dgm:t>
    </dgm:pt>
    <dgm:pt modelId="{E78A60F1-805D-4FC9-8397-95CA41B067E0}" type="parTrans" cxnId="{5F471B42-ABF1-49F4-A57A-D5E86934BDE5}">
      <dgm:prSet/>
      <dgm:spPr/>
      <dgm:t>
        <a:bodyPr/>
        <a:lstStyle/>
        <a:p>
          <a:endParaRPr lang="en-US"/>
        </a:p>
      </dgm:t>
    </dgm:pt>
    <dgm:pt modelId="{1A438245-36EC-4DA4-88F3-D1AB1B37B62A}" type="sibTrans" cxnId="{5F471B42-ABF1-49F4-A57A-D5E86934BDE5}">
      <dgm:prSet/>
      <dgm:spPr/>
      <dgm:t>
        <a:bodyPr/>
        <a:lstStyle/>
        <a:p>
          <a:endParaRPr lang="en-US"/>
        </a:p>
      </dgm:t>
    </dgm:pt>
    <dgm:pt modelId="{1CDE5B4A-0D25-43BF-A377-841991005261}">
      <dgm:prSet phldrT="[Text]"/>
      <dgm:spPr/>
      <dgm:t>
        <a:bodyPr/>
        <a:lstStyle/>
        <a:p>
          <a:r>
            <a:rPr lang="en-US"/>
            <a:t>Initiatives to map</a:t>
          </a:r>
        </a:p>
      </dgm:t>
    </dgm:pt>
    <dgm:pt modelId="{BA2A2E76-107E-47D2-846C-0AA8C52D856B}" type="parTrans" cxnId="{0C90F2AD-54CA-4748-A9BA-CB40354836D6}">
      <dgm:prSet/>
      <dgm:spPr/>
      <dgm:t>
        <a:bodyPr/>
        <a:lstStyle/>
        <a:p>
          <a:endParaRPr lang="en-US"/>
        </a:p>
      </dgm:t>
    </dgm:pt>
    <dgm:pt modelId="{32B372F0-A794-47A8-BD43-EAF8DA235513}" type="sibTrans" cxnId="{0C90F2AD-54CA-4748-A9BA-CB40354836D6}">
      <dgm:prSet/>
      <dgm:spPr/>
      <dgm:t>
        <a:bodyPr/>
        <a:lstStyle/>
        <a:p>
          <a:endParaRPr lang="en-US"/>
        </a:p>
      </dgm:t>
    </dgm:pt>
    <dgm:pt modelId="{479E9E0C-3291-4F21-B326-443FB3E7C765}">
      <dgm:prSet phldrT="[Text]"/>
      <dgm:spPr/>
      <dgm:t>
        <a:bodyPr/>
        <a:lstStyle/>
        <a:p>
          <a:r>
            <a:rPr lang="en-US"/>
            <a:t>Outcomes needed</a:t>
          </a:r>
        </a:p>
      </dgm:t>
    </dgm:pt>
    <dgm:pt modelId="{D40316D0-8EA9-4DB6-8395-2C0E8EC2A2E1}" type="parTrans" cxnId="{E8E5FDC2-5872-44E3-A197-F17E1F324BD7}">
      <dgm:prSet/>
      <dgm:spPr/>
      <dgm:t>
        <a:bodyPr/>
        <a:lstStyle/>
        <a:p>
          <a:endParaRPr lang="en-US"/>
        </a:p>
      </dgm:t>
    </dgm:pt>
    <dgm:pt modelId="{002A1660-61CC-4446-BB5F-1208108C6A7F}" type="sibTrans" cxnId="{E8E5FDC2-5872-44E3-A197-F17E1F324BD7}">
      <dgm:prSet/>
      <dgm:spPr/>
      <dgm:t>
        <a:bodyPr/>
        <a:lstStyle/>
        <a:p>
          <a:endParaRPr lang="en-US"/>
        </a:p>
      </dgm:t>
    </dgm:pt>
    <dgm:pt modelId="{5B07C479-3F15-4A7C-8F30-FA861D01B2DA}" type="pres">
      <dgm:prSet presAssocID="{37417F0A-A787-4962-A0B3-D2F039BD6BD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C4DF6-F2B8-4AF9-B67C-B2C291E86E47}" type="pres">
      <dgm:prSet presAssocID="{37417F0A-A787-4962-A0B3-D2F039BD6BD7}" presName="ellipse" presStyleLbl="trBgShp" presStyleIdx="0" presStyleCnt="1"/>
      <dgm:spPr/>
    </dgm:pt>
    <dgm:pt modelId="{ACA89A3F-A8C6-422D-9078-94B601F46694}" type="pres">
      <dgm:prSet presAssocID="{37417F0A-A787-4962-A0B3-D2F039BD6BD7}" presName="arrow1" presStyleLbl="fgShp" presStyleIdx="0" presStyleCnt="1"/>
      <dgm:spPr/>
    </dgm:pt>
    <dgm:pt modelId="{9E5DA229-2ABE-4F9F-90C0-37FDEAB3543A}" type="pres">
      <dgm:prSet presAssocID="{37417F0A-A787-4962-A0B3-D2F039BD6BD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4CE2E-3B7B-4BCF-8B51-9E9CA5E8142D}" type="pres">
      <dgm:prSet presAssocID="{8F64B5C1-0967-47FC-B656-D266CDF3F416}" presName="item1" presStyleLbl="node1" presStyleIdx="0" presStyleCnt="3" custLinFactNeighborX="-1052" custLinFactNeighborY="-16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A3C1E-4924-4856-B5A1-20275788EC76}" type="pres">
      <dgm:prSet presAssocID="{479E9E0C-3291-4F21-B326-443FB3E7C76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C44CB-FA8A-4371-994B-8DD251647B29}" type="pres">
      <dgm:prSet presAssocID="{1CDE5B4A-0D25-43BF-A377-84199100526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C7C80-FE95-47D2-A611-2F7C78DADDFA}" type="pres">
      <dgm:prSet presAssocID="{37417F0A-A787-4962-A0B3-D2F039BD6BD7}" presName="funnel" presStyleLbl="trAlignAcc1" presStyleIdx="0" presStyleCnt="1" custLinFactNeighborX="209" custLinFactNeighborY="-51"/>
      <dgm:spPr/>
    </dgm:pt>
  </dgm:ptLst>
  <dgm:cxnLst>
    <dgm:cxn modelId="{DBE51EFE-44B4-455B-B439-23A695939574}" type="presOf" srcId="{8F64B5C1-0967-47FC-B656-D266CDF3F416}" destId="{E76A3C1E-4924-4856-B5A1-20275788EC76}" srcOrd="0" destOrd="0" presId="urn:microsoft.com/office/officeart/2005/8/layout/funnel1"/>
    <dgm:cxn modelId="{A140D40D-873D-4005-8A00-A59B24FC34B8}" type="presOf" srcId="{479E9E0C-3291-4F21-B326-443FB3E7C765}" destId="{77F4CE2E-3B7B-4BCF-8B51-9E9CA5E8142D}" srcOrd="0" destOrd="0" presId="urn:microsoft.com/office/officeart/2005/8/layout/funnel1"/>
    <dgm:cxn modelId="{DA0CAB55-F036-424A-B1DA-A1A593CB5261}" type="presOf" srcId="{F3B94028-E598-4C31-95FE-DB608D7D653F}" destId="{C47C44CB-FA8A-4371-994B-8DD251647B29}" srcOrd="0" destOrd="0" presId="urn:microsoft.com/office/officeart/2005/8/layout/funnel1"/>
    <dgm:cxn modelId="{B361CEDC-A841-4C43-94B8-9FE10FCF548C}" srcId="{37417F0A-A787-4962-A0B3-D2F039BD6BD7}" destId="{F3B94028-E598-4C31-95FE-DB608D7D653F}" srcOrd="0" destOrd="0" parTransId="{23AC414B-1353-4DC7-9CDD-2FA1D5BB37E0}" sibTransId="{609D480B-A9FC-4A6F-9224-8F610367E2B3}"/>
    <dgm:cxn modelId="{0F49F1BD-B97D-4303-B044-81927504D48F}" type="presOf" srcId="{1CDE5B4A-0D25-43BF-A377-841991005261}" destId="{9E5DA229-2ABE-4F9F-90C0-37FDEAB3543A}" srcOrd="0" destOrd="0" presId="urn:microsoft.com/office/officeart/2005/8/layout/funnel1"/>
    <dgm:cxn modelId="{5F471B42-ABF1-49F4-A57A-D5E86934BDE5}" srcId="{37417F0A-A787-4962-A0B3-D2F039BD6BD7}" destId="{8F64B5C1-0967-47FC-B656-D266CDF3F416}" srcOrd="1" destOrd="0" parTransId="{E78A60F1-805D-4FC9-8397-95CA41B067E0}" sibTransId="{1A438245-36EC-4DA4-88F3-D1AB1B37B62A}"/>
    <dgm:cxn modelId="{E8E5FDC2-5872-44E3-A197-F17E1F324BD7}" srcId="{37417F0A-A787-4962-A0B3-D2F039BD6BD7}" destId="{479E9E0C-3291-4F21-B326-443FB3E7C765}" srcOrd="2" destOrd="0" parTransId="{D40316D0-8EA9-4DB6-8395-2C0E8EC2A2E1}" sibTransId="{002A1660-61CC-4446-BB5F-1208108C6A7F}"/>
    <dgm:cxn modelId="{0C90F2AD-54CA-4748-A9BA-CB40354836D6}" srcId="{37417F0A-A787-4962-A0B3-D2F039BD6BD7}" destId="{1CDE5B4A-0D25-43BF-A377-841991005261}" srcOrd="3" destOrd="0" parTransId="{BA2A2E76-107E-47D2-846C-0AA8C52D856B}" sibTransId="{32B372F0-A794-47A8-BD43-EAF8DA235513}"/>
    <dgm:cxn modelId="{3DEA0E83-E075-4887-88CA-07D1F1DE7684}" type="presOf" srcId="{37417F0A-A787-4962-A0B3-D2F039BD6BD7}" destId="{5B07C479-3F15-4A7C-8F30-FA861D01B2DA}" srcOrd="0" destOrd="0" presId="urn:microsoft.com/office/officeart/2005/8/layout/funnel1"/>
    <dgm:cxn modelId="{6D90BC2F-E226-433F-B61F-DB17E22E13F6}" type="presParOf" srcId="{5B07C479-3F15-4A7C-8F30-FA861D01B2DA}" destId="{52BC4DF6-F2B8-4AF9-B67C-B2C291E86E47}" srcOrd="0" destOrd="0" presId="urn:microsoft.com/office/officeart/2005/8/layout/funnel1"/>
    <dgm:cxn modelId="{29CB0C2B-A995-4930-BE69-6E7AE1F156BA}" type="presParOf" srcId="{5B07C479-3F15-4A7C-8F30-FA861D01B2DA}" destId="{ACA89A3F-A8C6-422D-9078-94B601F46694}" srcOrd="1" destOrd="0" presId="urn:microsoft.com/office/officeart/2005/8/layout/funnel1"/>
    <dgm:cxn modelId="{AD6F47F6-269B-4D3F-8140-EA38C2116A00}" type="presParOf" srcId="{5B07C479-3F15-4A7C-8F30-FA861D01B2DA}" destId="{9E5DA229-2ABE-4F9F-90C0-37FDEAB3543A}" srcOrd="2" destOrd="0" presId="urn:microsoft.com/office/officeart/2005/8/layout/funnel1"/>
    <dgm:cxn modelId="{9A18C9FE-AAE1-437A-B465-13B0F948A5B5}" type="presParOf" srcId="{5B07C479-3F15-4A7C-8F30-FA861D01B2DA}" destId="{77F4CE2E-3B7B-4BCF-8B51-9E9CA5E8142D}" srcOrd="3" destOrd="0" presId="urn:microsoft.com/office/officeart/2005/8/layout/funnel1"/>
    <dgm:cxn modelId="{32D16089-13FA-4335-B310-5577A2D45615}" type="presParOf" srcId="{5B07C479-3F15-4A7C-8F30-FA861D01B2DA}" destId="{E76A3C1E-4924-4856-B5A1-20275788EC76}" srcOrd="4" destOrd="0" presId="urn:microsoft.com/office/officeart/2005/8/layout/funnel1"/>
    <dgm:cxn modelId="{BDD7FF8D-3B11-4559-8EF2-59255C81612D}" type="presParOf" srcId="{5B07C479-3F15-4A7C-8F30-FA861D01B2DA}" destId="{C47C44CB-FA8A-4371-994B-8DD251647B29}" srcOrd="5" destOrd="0" presId="urn:microsoft.com/office/officeart/2005/8/layout/funnel1"/>
    <dgm:cxn modelId="{4073BFEC-13CA-4E9C-A3A0-7C29954931A7}" type="presParOf" srcId="{5B07C479-3F15-4A7C-8F30-FA861D01B2DA}" destId="{126C7C80-FE95-47D2-A611-2F7C78DADDF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B2D225-AD2F-4918-97DC-56C74F573DA1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5EEF71-C6D4-4D74-84EA-C180378E32A7}">
      <dgm:prSet phldrT="[Text]"/>
      <dgm:spPr/>
      <dgm:t>
        <a:bodyPr/>
        <a:lstStyle/>
        <a:p>
          <a:r>
            <a:rPr lang="en-US"/>
            <a:t>Library</a:t>
          </a:r>
        </a:p>
      </dgm:t>
    </dgm:pt>
    <dgm:pt modelId="{E59E7626-5CED-45AF-9511-DDC79EC6E671}" type="parTrans" cxnId="{F7527AD6-FD6F-4B5B-B64B-F37B02BF07B7}">
      <dgm:prSet/>
      <dgm:spPr/>
      <dgm:t>
        <a:bodyPr/>
        <a:lstStyle/>
        <a:p>
          <a:endParaRPr lang="en-US"/>
        </a:p>
      </dgm:t>
    </dgm:pt>
    <dgm:pt modelId="{207BDA7E-7FF5-4AB9-959E-AE93395D73B4}" type="sibTrans" cxnId="{F7527AD6-FD6F-4B5B-B64B-F37B02BF07B7}">
      <dgm:prSet/>
      <dgm:spPr/>
      <dgm:t>
        <a:bodyPr/>
        <a:lstStyle/>
        <a:p>
          <a:endParaRPr lang="en-US"/>
        </a:p>
      </dgm:t>
    </dgm:pt>
    <dgm:pt modelId="{9C2ABDDB-38AF-4885-85FB-1E30AD5340F7}">
      <dgm:prSet phldrT="[Text]"/>
      <dgm:spPr/>
      <dgm:t>
        <a:bodyPr/>
        <a:lstStyle/>
        <a:p>
          <a:r>
            <a:rPr lang="en-US"/>
            <a:t>Info Lit</a:t>
          </a:r>
        </a:p>
      </dgm:t>
    </dgm:pt>
    <dgm:pt modelId="{8792A219-5A32-42AB-8A46-6DAB5F41D73E}" type="parTrans" cxnId="{BDA9E8CB-7E72-4F61-91F2-3FF832B3D0CC}">
      <dgm:prSet/>
      <dgm:spPr/>
      <dgm:t>
        <a:bodyPr/>
        <a:lstStyle/>
        <a:p>
          <a:endParaRPr lang="en-US"/>
        </a:p>
      </dgm:t>
    </dgm:pt>
    <dgm:pt modelId="{34BDB640-0584-4C32-88FC-ED484585FB95}" type="sibTrans" cxnId="{BDA9E8CB-7E72-4F61-91F2-3FF832B3D0CC}">
      <dgm:prSet/>
      <dgm:spPr/>
      <dgm:t>
        <a:bodyPr/>
        <a:lstStyle/>
        <a:p>
          <a:endParaRPr lang="en-US"/>
        </a:p>
      </dgm:t>
    </dgm:pt>
    <dgm:pt modelId="{5D4D79B0-C235-433A-9223-619BB2D734CC}">
      <dgm:prSet phldrT="[Text]"/>
      <dgm:spPr/>
      <dgm:t>
        <a:bodyPr/>
        <a:lstStyle/>
        <a:p>
          <a:r>
            <a:rPr lang="en-US"/>
            <a:t>Reference</a:t>
          </a:r>
        </a:p>
      </dgm:t>
    </dgm:pt>
    <dgm:pt modelId="{88FBD29F-4685-4F6C-8B54-CFC891A7CE59}" type="parTrans" cxnId="{F66DAE2B-81BB-4DB3-B7C8-37D409DE297D}">
      <dgm:prSet/>
      <dgm:spPr/>
      <dgm:t>
        <a:bodyPr/>
        <a:lstStyle/>
        <a:p>
          <a:endParaRPr lang="en-US"/>
        </a:p>
      </dgm:t>
    </dgm:pt>
    <dgm:pt modelId="{5131652A-8673-4676-B361-7545CB0E2737}" type="sibTrans" cxnId="{F66DAE2B-81BB-4DB3-B7C8-37D409DE297D}">
      <dgm:prSet/>
      <dgm:spPr/>
      <dgm:t>
        <a:bodyPr/>
        <a:lstStyle/>
        <a:p>
          <a:endParaRPr lang="en-US"/>
        </a:p>
      </dgm:t>
    </dgm:pt>
    <dgm:pt modelId="{7A23AA43-1A9E-4582-A674-1FF4CA8FFC3A}">
      <dgm:prSet phldrT="[Text]"/>
      <dgm:spPr/>
      <dgm:t>
        <a:bodyPr/>
        <a:lstStyle/>
        <a:p>
          <a:r>
            <a:rPr lang="en-US"/>
            <a:t>Student Life</a:t>
          </a:r>
        </a:p>
      </dgm:t>
    </dgm:pt>
    <dgm:pt modelId="{902F3AFF-DDCE-44E7-B03B-D53B37FACA2E}" type="parTrans" cxnId="{34768494-F57F-4B41-991C-5BD07F4FF374}">
      <dgm:prSet/>
      <dgm:spPr/>
      <dgm:t>
        <a:bodyPr/>
        <a:lstStyle/>
        <a:p>
          <a:endParaRPr lang="en-US"/>
        </a:p>
      </dgm:t>
    </dgm:pt>
    <dgm:pt modelId="{987B16B5-CE95-4213-970A-3E55B657F89B}" type="sibTrans" cxnId="{34768494-F57F-4B41-991C-5BD07F4FF374}">
      <dgm:prSet/>
      <dgm:spPr/>
      <dgm:t>
        <a:bodyPr/>
        <a:lstStyle/>
        <a:p>
          <a:endParaRPr lang="en-US"/>
        </a:p>
      </dgm:t>
    </dgm:pt>
    <dgm:pt modelId="{8FFF7377-A5D5-443D-80BC-59C0F00C6BAA}">
      <dgm:prSet phldrT="[Text]"/>
      <dgm:spPr/>
      <dgm:t>
        <a:bodyPr/>
        <a:lstStyle/>
        <a:p>
          <a:r>
            <a:rPr lang="en-US"/>
            <a:t>Career Services</a:t>
          </a:r>
        </a:p>
      </dgm:t>
    </dgm:pt>
    <dgm:pt modelId="{69693055-98FC-49AF-998B-45F6910043C5}" type="parTrans" cxnId="{4B861ADB-5421-4111-802E-EBB5B3BFB766}">
      <dgm:prSet/>
      <dgm:spPr/>
      <dgm:t>
        <a:bodyPr/>
        <a:lstStyle/>
        <a:p>
          <a:endParaRPr lang="en-US"/>
        </a:p>
      </dgm:t>
    </dgm:pt>
    <dgm:pt modelId="{BDC63984-D275-465A-B90C-15ED453D6B9A}" type="sibTrans" cxnId="{4B861ADB-5421-4111-802E-EBB5B3BFB766}">
      <dgm:prSet/>
      <dgm:spPr/>
      <dgm:t>
        <a:bodyPr/>
        <a:lstStyle/>
        <a:p>
          <a:endParaRPr lang="en-US"/>
        </a:p>
      </dgm:t>
    </dgm:pt>
    <dgm:pt modelId="{616E53A9-BC26-45A8-8819-0EC56930750D}">
      <dgm:prSet phldrT="[Text]"/>
      <dgm:spPr/>
      <dgm:t>
        <a:bodyPr/>
        <a:lstStyle/>
        <a:p>
          <a:r>
            <a:rPr lang="en-US"/>
            <a:t>Peer Mentor</a:t>
          </a:r>
        </a:p>
      </dgm:t>
    </dgm:pt>
    <dgm:pt modelId="{91D73D81-B968-43E7-B913-9DEF5C0BAFC1}" type="parTrans" cxnId="{35F8F313-7DBC-4058-A98A-0E319AC832F0}">
      <dgm:prSet/>
      <dgm:spPr/>
      <dgm:t>
        <a:bodyPr/>
        <a:lstStyle/>
        <a:p>
          <a:endParaRPr lang="en-US"/>
        </a:p>
      </dgm:t>
    </dgm:pt>
    <dgm:pt modelId="{CE58E143-8221-47E2-8003-8ED094504570}" type="sibTrans" cxnId="{35F8F313-7DBC-4058-A98A-0E319AC832F0}">
      <dgm:prSet/>
      <dgm:spPr/>
      <dgm:t>
        <a:bodyPr/>
        <a:lstStyle/>
        <a:p>
          <a:endParaRPr lang="en-US"/>
        </a:p>
      </dgm:t>
    </dgm:pt>
    <dgm:pt modelId="{057CEFA3-0265-4BA0-8BAE-87AA60351195}">
      <dgm:prSet phldrT="[Text]"/>
      <dgm:spPr/>
      <dgm:t>
        <a:bodyPr/>
        <a:lstStyle/>
        <a:p>
          <a:r>
            <a:rPr lang="en-US" strike="sngStrike"/>
            <a:t>Circulation</a:t>
          </a:r>
        </a:p>
      </dgm:t>
    </dgm:pt>
    <dgm:pt modelId="{C001976E-B963-4F78-888D-DD6A5788AFC5}" type="parTrans" cxnId="{5CF6EA08-D5DB-4795-973A-A45A09A14028}">
      <dgm:prSet/>
      <dgm:spPr/>
      <dgm:t>
        <a:bodyPr/>
        <a:lstStyle/>
        <a:p>
          <a:endParaRPr lang="en-US"/>
        </a:p>
      </dgm:t>
    </dgm:pt>
    <dgm:pt modelId="{D0F7FD10-C73B-4B11-B15C-9384DFE84DC4}" type="sibTrans" cxnId="{5CF6EA08-D5DB-4795-973A-A45A09A14028}">
      <dgm:prSet/>
      <dgm:spPr/>
      <dgm:t>
        <a:bodyPr/>
        <a:lstStyle/>
        <a:p>
          <a:endParaRPr lang="en-US"/>
        </a:p>
      </dgm:t>
    </dgm:pt>
    <dgm:pt modelId="{C83B7B33-C676-4E8A-B9D7-5AD2EFF78DA6}">
      <dgm:prSet phldrT="[Text]"/>
      <dgm:spPr/>
      <dgm:t>
        <a:bodyPr/>
        <a:lstStyle/>
        <a:p>
          <a:r>
            <a:rPr lang="en-US" strike="sngStrike"/>
            <a:t>O-Week</a:t>
          </a:r>
        </a:p>
      </dgm:t>
    </dgm:pt>
    <dgm:pt modelId="{32C04BB0-F410-47C0-9FFE-EFC3B59F90F0}" type="parTrans" cxnId="{447BCE18-B3E8-4174-9D3A-83A924DA2A59}">
      <dgm:prSet/>
      <dgm:spPr/>
      <dgm:t>
        <a:bodyPr/>
        <a:lstStyle/>
        <a:p>
          <a:endParaRPr lang="en-US"/>
        </a:p>
      </dgm:t>
    </dgm:pt>
    <dgm:pt modelId="{19685184-5D77-4A98-9ED6-6E039A51D582}" type="sibTrans" cxnId="{447BCE18-B3E8-4174-9D3A-83A924DA2A59}">
      <dgm:prSet/>
      <dgm:spPr/>
      <dgm:t>
        <a:bodyPr/>
        <a:lstStyle/>
        <a:p>
          <a:endParaRPr lang="en-US"/>
        </a:p>
      </dgm:t>
    </dgm:pt>
    <dgm:pt modelId="{BD445A1A-EA30-4FC0-87EE-AD86527B9059}" type="pres">
      <dgm:prSet presAssocID="{E3B2D225-AD2F-4918-97DC-56C74F573DA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507456-794F-4354-A789-B1E3A2481B48}" type="pres">
      <dgm:prSet presAssocID="{B25EEF71-C6D4-4D74-84EA-C180378E32A7}" presName="posSpace" presStyleCnt="0"/>
      <dgm:spPr/>
    </dgm:pt>
    <dgm:pt modelId="{159456FA-27FD-4AD3-8F99-9112D004AE55}" type="pres">
      <dgm:prSet presAssocID="{B25EEF71-C6D4-4D74-84EA-C180378E32A7}" presName="vertFlow" presStyleCnt="0"/>
      <dgm:spPr/>
    </dgm:pt>
    <dgm:pt modelId="{F3A76945-A91A-4075-A2FD-22A1B60C3FD8}" type="pres">
      <dgm:prSet presAssocID="{B25EEF71-C6D4-4D74-84EA-C180378E32A7}" presName="topSpace" presStyleCnt="0"/>
      <dgm:spPr/>
    </dgm:pt>
    <dgm:pt modelId="{D9361491-2E55-495D-9DC2-E39C6E0D08F1}" type="pres">
      <dgm:prSet presAssocID="{B25EEF71-C6D4-4D74-84EA-C180378E32A7}" presName="firstComp" presStyleCnt="0"/>
      <dgm:spPr/>
    </dgm:pt>
    <dgm:pt modelId="{5B251561-A5D3-4A16-A4C7-C2CF2B5DEEEA}" type="pres">
      <dgm:prSet presAssocID="{B25EEF71-C6D4-4D74-84EA-C180378E32A7}" presName="firstChild" presStyleLbl="bgAccFollowNode1" presStyleIdx="0" presStyleCnt="6"/>
      <dgm:spPr/>
      <dgm:t>
        <a:bodyPr/>
        <a:lstStyle/>
        <a:p>
          <a:endParaRPr lang="en-US"/>
        </a:p>
      </dgm:t>
    </dgm:pt>
    <dgm:pt modelId="{58E32F26-A5C0-4A51-B5B9-169156F7D970}" type="pres">
      <dgm:prSet presAssocID="{B25EEF71-C6D4-4D74-84EA-C180378E32A7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DD523-B73D-436E-B777-738001AA6858}" type="pres">
      <dgm:prSet presAssocID="{5D4D79B0-C235-433A-9223-619BB2D734CC}" presName="comp" presStyleCnt="0"/>
      <dgm:spPr/>
    </dgm:pt>
    <dgm:pt modelId="{80D77B1F-465A-4E24-87E1-05FC99DA003F}" type="pres">
      <dgm:prSet presAssocID="{5D4D79B0-C235-433A-9223-619BB2D734CC}" presName="child" presStyleLbl="bgAccFollowNode1" presStyleIdx="1" presStyleCnt="6"/>
      <dgm:spPr/>
      <dgm:t>
        <a:bodyPr/>
        <a:lstStyle/>
        <a:p>
          <a:endParaRPr lang="en-US"/>
        </a:p>
      </dgm:t>
    </dgm:pt>
    <dgm:pt modelId="{46A8E29D-400E-4D1C-8C54-EC1DA7D4CBF8}" type="pres">
      <dgm:prSet presAssocID="{5D4D79B0-C235-433A-9223-619BB2D734CC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0168B-23A4-4466-86B1-44892534E1DF}" type="pres">
      <dgm:prSet presAssocID="{057CEFA3-0265-4BA0-8BAE-87AA60351195}" presName="comp" presStyleCnt="0"/>
      <dgm:spPr/>
    </dgm:pt>
    <dgm:pt modelId="{B312B155-C90F-483F-89E8-9E1AABEABB1F}" type="pres">
      <dgm:prSet presAssocID="{057CEFA3-0265-4BA0-8BAE-87AA60351195}" presName="child" presStyleLbl="bgAccFollowNode1" presStyleIdx="2" presStyleCnt="6"/>
      <dgm:spPr/>
      <dgm:t>
        <a:bodyPr/>
        <a:lstStyle/>
        <a:p>
          <a:endParaRPr lang="en-US"/>
        </a:p>
      </dgm:t>
    </dgm:pt>
    <dgm:pt modelId="{0E242DB1-C21B-4502-8C6E-5279A74C4E56}" type="pres">
      <dgm:prSet presAssocID="{057CEFA3-0265-4BA0-8BAE-87AA60351195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87A66-72F4-42B4-8F64-3C0C5EEE20D9}" type="pres">
      <dgm:prSet presAssocID="{B25EEF71-C6D4-4D74-84EA-C180378E32A7}" presName="negSpace" presStyleCnt="0"/>
      <dgm:spPr/>
    </dgm:pt>
    <dgm:pt modelId="{E4E0ED28-C89B-4A20-B9B7-AD2EA4F10383}" type="pres">
      <dgm:prSet presAssocID="{B25EEF71-C6D4-4D74-84EA-C180378E32A7}" presName="circle" presStyleLbl="node1" presStyleIdx="0" presStyleCnt="2"/>
      <dgm:spPr/>
      <dgm:t>
        <a:bodyPr/>
        <a:lstStyle/>
        <a:p>
          <a:endParaRPr lang="en-US"/>
        </a:p>
      </dgm:t>
    </dgm:pt>
    <dgm:pt modelId="{3A9211C1-8EA1-4FD5-B8E7-3DAE837C9919}" type="pres">
      <dgm:prSet presAssocID="{207BDA7E-7FF5-4AB9-959E-AE93395D73B4}" presName="transSpace" presStyleCnt="0"/>
      <dgm:spPr/>
    </dgm:pt>
    <dgm:pt modelId="{97135AFE-9558-46CE-9182-5381BCEBE61F}" type="pres">
      <dgm:prSet presAssocID="{7A23AA43-1A9E-4582-A674-1FF4CA8FFC3A}" presName="posSpace" presStyleCnt="0"/>
      <dgm:spPr/>
    </dgm:pt>
    <dgm:pt modelId="{EB5FD42F-21DC-464A-92A9-18C2842E42E3}" type="pres">
      <dgm:prSet presAssocID="{7A23AA43-1A9E-4582-A674-1FF4CA8FFC3A}" presName="vertFlow" presStyleCnt="0"/>
      <dgm:spPr/>
    </dgm:pt>
    <dgm:pt modelId="{74A10B24-7D7D-4128-9F06-96A068E2088E}" type="pres">
      <dgm:prSet presAssocID="{7A23AA43-1A9E-4582-A674-1FF4CA8FFC3A}" presName="topSpace" presStyleCnt="0"/>
      <dgm:spPr/>
    </dgm:pt>
    <dgm:pt modelId="{D895E0CE-20CD-48BB-99A7-77335C28E02E}" type="pres">
      <dgm:prSet presAssocID="{7A23AA43-1A9E-4582-A674-1FF4CA8FFC3A}" presName="firstComp" presStyleCnt="0"/>
      <dgm:spPr/>
    </dgm:pt>
    <dgm:pt modelId="{4C2D7792-5A25-4609-891F-D966217657DC}" type="pres">
      <dgm:prSet presAssocID="{7A23AA43-1A9E-4582-A674-1FF4CA8FFC3A}" presName="firstChild" presStyleLbl="bgAccFollowNode1" presStyleIdx="3" presStyleCnt="6"/>
      <dgm:spPr/>
      <dgm:t>
        <a:bodyPr/>
        <a:lstStyle/>
        <a:p>
          <a:endParaRPr lang="en-US"/>
        </a:p>
      </dgm:t>
    </dgm:pt>
    <dgm:pt modelId="{9CD6D134-B07E-4F6D-9498-07F697E9BA6B}" type="pres">
      <dgm:prSet presAssocID="{7A23AA43-1A9E-4582-A674-1FF4CA8FFC3A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76C16-0E21-4B2C-B896-C0358952941B}" type="pres">
      <dgm:prSet presAssocID="{616E53A9-BC26-45A8-8819-0EC56930750D}" presName="comp" presStyleCnt="0"/>
      <dgm:spPr/>
    </dgm:pt>
    <dgm:pt modelId="{E0330764-F777-4186-9CB8-6A1C8F1C464F}" type="pres">
      <dgm:prSet presAssocID="{616E53A9-BC26-45A8-8819-0EC56930750D}" presName="child" presStyleLbl="bgAccFollowNode1" presStyleIdx="4" presStyleCnt="6"/>
      <dgm:spPr/>
      <dgm:t>
        <a:bodyPr/>
        <a:lstStyle/>
        <a:p>
          <a:endParaRPr lang="en-US"/>
        </a:p>
      </dgm:t>
    </dgm:pt>
    <dgm:pt modelId="{906A76BD-B967-43EF-A36F-F96A1224D07D}" type="pres">
      <dgm:prSet presAssocID="{616E53A9-BC26-45A8-8819-0EC56930750D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8CC2C-8406-442B-89D0-D37DEE040B46}" type="pres">
      <dgm:prSet presAssocID="{C83B7B33-C676-4E8A-B9D7-5AD2EFF78DA6}" presName="comp" presStyleCnt="0"/>
      <dgm:spPr/>
    </dgm:pt>
    <dgm:pt modelId="{C2DFD5BD-7E77-4F18-9F2A-A7E016A9C5F1}" type="pres">
      <dgm:prSet presAssocID="{C83B7B33-C676-4E8A-B9D7-5AD2EFF78DA6}" presName="child" presStyleLbl="bgAccFollowNode1" presStyleIdx="5" presStyleCnt="6"/>
      <dgm:spPr/>
      <dgm:t>
        <a:bodyPr/>
        <a:lstStyle/>
        <a:p>
          <a:endParaRPr lang="en-US"/>
        </a:p>
      </dgm:t>
    </dgm:pt>
    <dgm:pt modelId="{D64E7A29-1A04-4F7F-B4CE-0F92E1106574}" type="pres">
      <dgm:prSet presAssocID="{C83B7B33-C676-4E8A-B9D7-5AD2EFF78DA6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08100-5880-499A-91D3-78E7CCC6BB87}" type="pres">
      <dgm:prSet presAssocID="{7A23AA43-1A9E-4582-A674-1FF4CA8FFC3A}" presName="negSpace" presStyleCnt="0"/>
      <dgm:spPr/>
    </dgm:pt>
    <dgm:pt modelId="{6E5A12DF-2DB1-4439-8102-B1F560E137E7}" type="pres">
      <dgm:prSet presAssocID="{7A23AA43-1A9E-4582-A674-1FF4CA8FFC3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A7FDAFD-4B5F-4197-8272-AAFAB85FAC0C}" type="presOf" srcId="{E3B2D225-AD2F-4918-97DC-56C74F573DA1}" destId="{BD445A1A-EA30-4FC0-87EE-AD86527B9059}" srcOrd="0" destOrd="0" presId="urn:microsoft.com/office/officeart/2005/8/layout/hList9"/>
    <dgm:cxn modelId="{CC94758C-F134-457B-991E-0CD5F49ADAA4}" type="presOf" srcId="{8FFF7377-A5D5-443D-80BC-59C0F00C6BAA}" destId="{4C2D7792-5A25-4609-891F-D966217657DC}" srcOrd="0" destOrd="0" presId="urn:microsoft.com/office/officeart/2005/8/layout/hList9"/>
    <dgm:cxn modelId="{4B861ADB-5421-4111-802E-EBB5B3BFB766}" srcId="{7A23AA43-1A9E-4582-A674-1FF4CA8FFC3A}" destId="{8FFF7377-A5D5-443D-80BC-59C0F00C6BAA}" srcOrd="0" destOrd="0" parTransId="{69693055-98FC-49AF-998B-45F6910043C5}" sibTransId="{BDC63984-D275-465A-B90C-15ED453D6B9A}"/>
    <dgm:cxn modelId="{BDA9E8CB-7E72-4F61-91F2-3FF832B3D0CC}" srcId="{B25EEF71-C6D4-4D74-84EA-C180378E32A7}" destId="{9C2ABDDB-38AF-4885-85FB-1E30AD5340F7}" srcOrd="0" destOrd="0" parTransId="{8792A219-5A32-42AB-8A46-6DAB5F41D73E}" sibTransId="{34BDB640-0584-4C32-88FC-ED484585FB95}"/>
    <dgm:cxn modelId="{62CA4140-44B9-4D17-8F54-D44A7C9584CA}" type="presOf" srcId="{616E53A9-BC26-45A8-8819-0EC56930750D}" destId="{E0330764-F777-4186-9CB8-6A1C8F1C464F}" srcOrd="0" destOrd="0" presId="urn:microsoft.com/office/officeart/2005/8/layout/hList9"/>
    <dgm:cxn modelId="{5F96D96F-516D-4F6E-BBAA-3A90C3C239B3}" type="presOf" srcId="{616E53A9-BC26-45A8-8819-0EC56930750D}" destId="{906A76BD-B967-43EF-A36F-F96A1224D07D}" srcOrd="1" destOrd="0" presId="urn:microsoft.com/office/officeart/2005/8/layout/hList9"/>
    <dgm:cxn modelId="{5CF6EA08-D5DB-4795-973A-A45A09A14028}" srcId="{B25EEF71-C6D4-4D74-84EA-C180378E32A7}" destId="{057CEFA3-0265-4BA0-8BAE-87AA60351195}" srcOrd="2" destOrd="0" parTransId="{C001976E-B963-4F78-888D-DD6A5788AFC5}" sibTransId="{D0F7FD10-C73B-4B11-B15C-9384DFE84DC4}"/>
    <dgm:cxn modelId="{630C3EA3-5EF3-4011-912B-7BE1E4A2AFF3}" type="presOf" srcId="{5D4D79B0-C235-433A-9223-619BB2D734CC}" destId="{46A8E29D-400E-4D1C-8C54-EC1DA7D4CBF8}" srcOrd="1" destOrd="0" presId="urn:microsoft.com/office/officeart/2005/8/layout/hList9"/>
    <dgm:cxn modelId="{D96340EE-5729-4823-AAA2-3CEA610E155C}" type="presOf" srcId="{9C2ABDDB-38AF-4885-85FB-1E30AD5340F7}" destId="{5B251561-A5D3-4A16-A4C7-C2CF2B5DEEEA}" srcOrd="0" destOrd="0" presId="urn:microsoft.com/office/officeart/2005/8/layout/hList9"/>
    <dgm:cxn modelId="{4F9B132B-BD62-47CB-9973-999AB66CEC59}" type="presOf" srcId="{7A23AA43-1A9E-4582-A674-1FF4CA8FFC3A}" destId="{6E5A12DF-2DB1-4439-8102-B1F560E137E7}" srcOrd="0" destOrd="0" presId="urn:microsoft.com/office/officeart/2005/8/layout/hList9"/>
    <dgm:cxn modelId="{464A98FD-29CA-4430-A16E-2D7DB67A0606}" type="presOf" srcId="{C83B7B33-C676-4E8A-B9D7-5AD2EFF78DA6}" destId="{C2DFD5BD-7E77-4F18-9F2A-A7E016A9C5F1}" srcOrd="0" destOrd="0" presId="urn:microsoft.com/office/officeart/2005/8/layout/hList9"/>
    <dgm:cxn modelId="{35F8F313-7DBC-4058-A98A-0E319AC832F0}" srcId="{7A23AA43-1A9E-4582-A674-1FF4CA8FFC3A}" destId="{616E53A9-BC26-45A8-8819-0EC56930750D}" srcOrd="1" destOrd="0" parTransId="{91D73D81-B968-43E7-B913-9DEF5C0BAFC1}" sibTransId="{CE58E143-8221-47E2-8003-8ED094504570}"/>
    <dgm:cxn modelId="{252CAF9C-E4E1-439B-8699-56E28F797CFF}" type="presOf" srcId="{9C2ABDDB-38AF-4885-85FB-1E30AD5340F7}" destId="{58E32F26-A5C0-4A51-B5B9-169156F7D970}" srcOrd="1" destOrd="0" presId="urn:microsoft.com/office/officeart/2005/8/layout/hList9"/>
    <dgm:cxn modelId="{FEE514B9-0D78-4D62-B6FB-DD4A66EAC663}" type="presOf" srcId="{B25EEF71-C6D4-4D74-84EA-C180378E32A7}" destId="{E4E0ED28-C89B-4A20-B9B7-AD2EA4F10383}" srcOrd="0" destOrd="0" presId="urn:microsoft.com/office/officeart/2005/8/layout/hList9"/>
    <dgm:cxn modelId="{34768494-F57F-4B41-991C-5BD07F4FF374}" srcId="{E3B2D225-AD2F-4918-97DC-56C74F573DA1}" destId="{7A23AA43-1A9E-4582-A674-1FF4CA8FFC3A}" srcOrd="1" destOrd="0" parTransId="{902F3AFF-DDCE-44E7-B03B-D53B37FACA2E}" sibTransId="{987B16B5-CE95-4213-970A-3E55B657F89B}"/>
    <dgm:cxn modelId="{E4BBE61B-339D-4690-9B22-8B0BA1B4D7F1}" type="presOf" srcId="{057CEFA3-0265-4BA0-8BAE-87AA60351195}" destId="{0E242DB1-C21B-4502-8C6E-5279A74C4E56}" srcOrd="1" destOrd="0" presId="urn:microsoft.com/office/officeart/2005/8/layout/hList9"/>
    <dgm:cxn modelId="{C6F9C9D7-3057-40E8-9AD1-6861E917BC32}" type="presOf" srcId="{5D4D79B0-C235-433A-9223-619BB2D734CC}" destId="{80D77B1F-465A-4E24-87E1-05FC99DA003F}" srcOrd="0" destOrd="0" presId="urn:microsoft.com/office/officeart/2005/8/layout/hList9"/>
    <dgm:cxn modelId="{975E5757-13E2-4242-821E-43AA46D5768A}" type="presOf" srcId="{8FFF7377-A5D5-443D-80BC-59C0F00C6BAA}" destId="{9CD6D134-B07E-4F6D-9498-07F697E9BA6B}" srcOrd="1" destOrd="0" presId="urn:microsoft.com/office/officeart/2005/8/layout/hList9"/>
    <dgm:cxn modelId="{D2EF8CB1-CEB6-4B14-B5FA-4C894BE95C10}" type="presOf" srcId="{057CEFA3-0265-4BA0-8BAE-87AA60351195}" destId="{B312B155-C90F-483F-89E8-9E1AABEABB1F}" srcOrd="0" destOrd="0" presId="urn:microsoft.com/office/officeart/2005/8/layout/hList9"/>
    <dgm:cxn modelId="{9586ADB6-154C-437A-B694-EF292282370A}" type="presOf" srcId="{C83B7B33-C676-4E8A-B9D7-5AD2EFF78DA6}" destId="{D64E7A29-1A04-4F7F-B4CE-0F92E1106574}" srcOrd="1" destOrd="0" presId="urn:microsoft.com/office/officeart/2005/8/layout/hList9"/>
    <dgm:cxn modelId="{447BCE18-B3E8-4174-9D3A-83A924DA2A59}" srcId="{7A23AA43-1A9E-4582-A674-1FF4CA8FFC3A}" destId="{C83B7B33-C676-4E8A-B9D7-5AD2EFF78DA6}" srcOrd="2" destOrd="0" parTransId="{32C04BB0-F410-47C0-9FFE-EFC3B59F90F0}" sibTransId="{19685184-5D77-4A98-9ED6-6E039A51D582}"/>
    <dgm:cxn modelId="{F66DAE2B-81BB-4DB3-B7C8-37D409DE297D}" srcId="{B25EEF71-C6D4-4D74-84EA-C180378E32A7}" destId="{5D4D79B0-C235-433A-9223-619BB2D734CC}" srcOrd="1" destOrd="0" parTransId="{88FBD29F-4685-4F6C-8B54-CFC891A7CE59}" sibTransId="{5131652A-8673-4676-B361-7545CB0E2737}"/>
    <dgm:cxn modelId="{F7527AD6-FD6F-4B5B-B64B-F37B02BF07B7}" srcId="{E3B2D225-AD2F-4918-97DC-56C74F573DA1}" destId="{B25EEF71-C6D4-4D74-84EA-C180378E32A7}" srcOrd="0" destOrd="0" parTransId="{E59E7626-5CED-45AF-9511-DDC79EC6E671}" sibTransId="{207BDA7E-7FF5-4AB9-959E-AE93395D73B4}"/>
    <dgm:cxn modelId="{12E68000-43AF-49EE-A792-29E183AD2EA0}" type="presParOf" srcId="{BD445A1A-EA30-4FC0-87EE-AD86527B9059}" destId="{C5507456-794F-4354-A789-B1E3A2481B48}" srcOrd="0" destOrd="0" presId="urn:microsoft.com/office/officeart/2005/8/layout/hList9"/>
    <dgm:cxn modelId="{B92ADC9C-2C45-481B-9119-F31D5FBD8ED1}" type="presParOf" srcId="{BD445A1A-EA30-4FC0-87EE-AD86527B9059}" destId="{159456FA-27FD-4AD3-8F99-9112D004AE55}" srcOrd="1" destOrd="0" presId="urn:microsoft.com/office/officeart/2005/8/layout/hList9"/>
    <dgm:cxn modelId="{468B2033-7B83-4D88-A101-7069134BF046}" type="presParOf" srcId="{159456FA-27FD-4AD3-8F99-9112D004AE55}" destId="{F3A76945-A91A-4075-A2FD-22A1B60C3FD8}" srcOrd="0" destOrd="0" presId="urn:microsoft.com/office/officeart/2005/8/layout/hList9"/>
    <dgm:cxn modelId="{E8961E55-F03E-4B22-8EED-F49F4E4D1165}" type="presParOf" srcId="{159456FA-27FD-4AD3-8F99-9112D004AE55}" destId="{D9361491-2E55-495D-9DC2-E39C6E0D08F1}" srcOrd="1" destOrd="0" presId="urn:microsoft.com/office/officeart/2005/8/layout/hList9"/>
    <dgm:cxn modelId="{EFC79ABD-D8D0-401A-A048-ECC910BC450A}" type="presParOf" srcId="{D9361491-2E55-495D-9DC2-E39C6E0D08F1}" destId="{5B251561-A5D3-4A16-A4C7-C2CF2B5DEEEA}" srcOrd="0" destOrd="0" presId="urn:microsoft.com/office/officeart/2005/8/layout/hList9"/>
    <dgm:cxn modelId="{00072D31-9E88-4D7B-8569-520BE62ADBB9}" type="presParOf" srcId="{D9361491-2E55-495D-9DC2-E39C6E0D08F1}" destId="{58E32F26-A5C0-4A51-B5B9-169156F7D970}" srcOrd="1" destOrd="0" presId="urn:microsoft.com/office/officeart/2005/8/layout/hList9"/>
    <dgm:cxn modelId="{57D5BD97-9963-4603-B4AF-89A2F9A3BB8F}" type="presParOf" srcId="{159456FA-27FD-4AD3-8F99-9112D004AE55}" destId="{49CDD523-B73D-436E-B777-738001AA6858}" srcOrd="2" destOrd="0" presId="urn:microsoft.com/office/officeart/2005/8/layout/hList9"/>
    <dgm:cxn modelId="{C91025C5-B473-4BFB-8AF6-EAE06FF50076}" type="presParOf" srcId="{49CDD523-B73D-436E-B777-738001AA6858}" destId="{80D77B1F-465A-4E24-87E1-05FC99DA003F}" srcOrd="0" destOrd="0" presId="urn:microsoft.com/office/officeart/2005/8/layout/hList9"/>
    <dgm:cxn modelId="{72969CA6-85D7-422F-AC41-E08604739438}" type="presParOf" srcId="{49CDD523-B73D-436E-B777-738001AA6858}" destId="{46A8E29D-400E-4D1C-8C54-EC1DA7D4CBF8}" srcOrd="1" destOrd="0" presId="urn:microsoft.com/office/officeart/2005/8/layout/hList9"/>
    <dgm:cxn modelId="{EB7A09CA-B1D2-477D-954C-51F671BB51E3}" type="presParOf" srcId="{159456FA-27FD-4AD3-8F99-9112D004AE55}" destId="{39E0168B-23A4-4466-86B1-44892534E1DF}" srcOrd="3" destOrd="0" presId="urn:microsoft.com/office/officeart/2005/8/layout/hList9"/>
    <dgm:cxn modelId="{7D86F9FF-56B9-4118-85C0-F823900A0C56}" type="presParOf" srcId="{39E0168B-23A4-4466-86B1-44892534E1DF}" destId="{B312B155-C90F-483F-89E8-9E1AABEABB1F}" srcOrd="0" destOrd="0" presId="urn:microsoft.com/office/officeart/2005/8/layout/hList9"/>
    <dgm:cxn modelId="{B147B341-221D-4D8D-A616-DDF4B24675AE}" type="presParOf" srcId="{39E0168B-23A4-4466-86B1-44892534E1DF}" destId="{0E242DB1-C21B-4502-8C6E-5279A74C4E56}" srcOrd="1" destOrd="0" presId="urn:microsoft.com/office/officeart/2005/8/layout/hList9"/>
    <dgm:cxn modelId="{1FA4C539-33A3-4AD1-9FD2-B105F1633627}" type="presParOf" srcId="{BD445A1A-EA30-4FC0-87EE-AD86527B9059}" destId="{AB487A66-72F4-42B4-8F64-3C0C5EEE20D9}" srcOrd="2" destOrd="0" presId="urn:microsoft.com/office/officeart/2005/8/layout/hList9"/>
    <dgm:cxn modelId="{B295B143-A79E-4236-85E5-D6FAD550A34D}" type="presParOf" srcId="{BD445A1A-EA30-4FC0-87EE-AD86527B9059}" destId="{E4E0ED28-C89B-4A20-B9B7-AD2EA4F10383}" srcOrd="3" destOrd="0" presId="urn:microsoft.com/office/officeart/2005/8/layout/hList9"/>
    <dgm:cxn modelId="{524AA8D7-8AFE-4C93-9B69-BD4B30C13261}" type="presParOf" srcId="{BD445A1A-EA30-4FC0-87EE-AD86527B9059}" destId="{3A9211C1-8EA1-4FD5-B8E7-3DAE837C9919}" srcOrd="4" destOrd="0" presId="urn:microsoft.com/office/officeart/2005/8/layout/hList9"/>
    <dgm:cxn modelId="{43DE7DC7-878A-40D4-A61D-76A5F8C60E78}" type="presParOf" srcId="{BD445A1A-EA30-4FC0-87EE-AD86527B9059}" destId="{97135AFE-9558-46CE-9182-5381BCEBE61F}" srcOrd="5" destOrd="0" presId="urn:microsoft.com/office/officeart/2005/8/layout/hList9"/>
    <dgm:cxn modelId="{5B088516-D90B-4018-A852-BF52773C24F6}" type="presParOf" srcId="{BD445A1A-EA30-4FC0-87EE-AD86527B9059}" destId="{EB5FD42F-21DC-464A-92A9-18C2842E42E3}" srcOrd="6" destOrd="0" presId="urn:microsoft.com/office/officeart/2005/8/layout/hList9"/>
    <dgm:cxn modelId="{C3FF26B6-D083-422E-B6F8-D5FE97309587}" type="presParOf" srcId="{EB5FD42F-21DC-464A-92A9-18C2842E42E3}" destId="{74A10B24-7D7D-4128-9F06-96A068E2088E}" srcOrd="0" destOrd="0" presId="urn:microsoft.com/office/officeart/2005/8/layout/hList9"/>
    <dgm:cxn modelId="{C8947129-94FB-4F84-AC9E-4C5796DD1DC9}" type="presParOf" srcId="{EB5FD42F-21DC-464A-92A9-18C2842E42E3}" destId="{D895E0CE-20CD-48BB-99A7-77335C28E02E}" srcOrd="1" destOrd="0" presId="urn:microsoft.com/office/officeart/2005/8/layout/hList9"/>
    <dgm:cxn modelId="{89833FFE-C837-41AC-858F-89C889FAD78A}" type="presParOf" srcId="{D895E0CE-20CD-48BB-99A7-77335C28E02E}" destId="{4C2D7792-5A25-4609-891F-D966217657DC}" srcOrd="0" destOrd="0" presId="urn:microsoft.com/office/officeart/2005/8/layout/hList9"/>
    <dgm:cxn modelId="{52040426-3E7F-45D7-B117-EF8A898D0090}" type="presParOf" srcId="{D895E0CE-20CD-48BB-99A7-77335C28E02E}" destId="{9CD6D134-B07E-4F6D-9498-07F697E9BA6B}" srcOrd="1" destOrd="0" presId="urn:microsoft.com/office/officeart/2005/8/layout/hList9"/>
    <dgm:cxn modelId="{F9E1FA74-B2E2-4299-9CEC-EC46C1B1E005}" type="presParOf" srcId="{EB5FD42F-21DC-464A-92A9-18C2842E42E3}" destId="{08476C16-0E21-4B2C-B896-C0358952941B}" srcOrd="2" destOrd="0" presId="urn:microsoft.com/office/officeart/2005/8/layout/hList9"/>
    <dgm:cxn modelId="{E108A2C8-9B29-4C44-8312-8122A4B905B3}" type="presParOf" srcId="{08476C16-0E21-4B2C-B896-C0358952941B}" destId="{E0330764-F777-4186-9CB8-6A1C8F1C464F}" srcOrd="0" destOrd="0" presId="urn:microsoft.com/office/officeart/2005/8/layout/hList9"/>
    <dgm:cxn modelId="{AF9DA8AA-F00B-4CBF-B861-A8805494E20B}" type="presParOf" srcId="{08476C16-0E21-4B2C-B896-C0358952941B}" destId="{906A76BD-B967-43EF-A36F-F96A1224D07D}" srcOrd="1" destOrd="0" presId="urn:microsoft.com/office/officeart/2005/8/layout/hList9"/>
    <dgm:cxn modelId="{84AE4C2E-EBF1-438B-8CBB-DD6E1A9E51EB}" type="presParOf" srcId="{EB5FD42F-21DC-464A-92A9-18C2842E42E3}" destId="{28B8CC2C-8406-442B-89D0-D37DEE040B46}" srcOrd="3" destOrd="0" presId="urn:microsoft.com/office/officeart/2005/8/layout/hList9"/>
    <dgm:cxn modelId="{A568A112-62B2-4A8A-B26D-54511E714696}" type="presParOf" srcId="{28B8CC2C-8406-442B-89D0-D37DEE040B46}" destId="{C2DFD5BD-7E77-4F18-9F2A-A7E016A9C5F1}" srcOrd="0" destOrd="0" presId="urn:microsoft.com/office/officeart/2005/8/layout/hList9"/>
    <dgm:cxn modelId="{AE192CA3-93C7-4FD2-8976-CCC661E914D6}" type="presParOf" srcId="{28B8CC2C-8406-442B-89D0-D37DEE040B46}" destId="{D64E7A29-1A04-4F7F-B4CE-0F92E1106574}" srcOrd="1" destOrd="0" presId="urn:microsoft.com/office/officeart/2005/8/layout/hList9"/>
    <dgm:cxn modelId="{5EA7C730-CB01-473D-90B3-2CA7A2BFDC57}" type="presParOf" srcId="{BD445A1A-EA30-4FC0-87EE-AD86527B9059}" destId="{F1B08100-5880-499A-91D3-78E7CCC6BB87}" srcOrd="7" destOrd="0" presId="urn:microsoft.com/office/officeart/2005/8/layout/hList9"/>
    <dgm:cxn modelId="{2158DA01-C6CD-41C8-8939-03FADC42819A}" type="presParOf" srcId="{BD445A1A-EA30-4FC0-87EE-AD86527B9059}" destId="{6E5A12DF-2DB1-4439-8102-B1F560E137E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167299-FEEF-419C-BC00-1C9D62E071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B5F1EC-9CF0-4079-A3BB-21D28E101C48}">
      <dgm:prSet phldrT="[Text]"/>
      <dgm:spPr/>
      <dgm:t>
        <a:bodyPr/>
        <a:lstStyle/>
        <a:p>
          <a:r>
            <a:rPr lang="en-US"/>
            <a:t>a) Pre-reading*</a:t>
          </a:r>
        </a:p>
      </dgm:t>
    </dgm:pt>
    <dgm:pt modelId="{EEE4C7AC-7C69-40F0-8F9B-BC52EA159524}" type="parTrans" cxnId="{101B0002-2F8D-4047-B6DE-FE4BE3B16C9D}">
      <dgm:prSet/>
      <dgm:spPr/>
      <dgm:t>
        <a:bodyPr/>
        <a:lstStyle/>
        <a:p>
          <a:endParaRPr lang="en-US"/>
        </a:p>
      </dgm:t>
    </dgm:pt>
    <dgm:pt modelId="{4D12B73F-50D1-49C7-9DAC-F1246E5DB7C7}" type="sibTrans" cxnId="{101B0002-2F8D-4047-B6DE-FE4BE3B16C9D}">
      <dgm:prSet/>
      <dgm:spPr/>
      <dgm:t>
        <a:bodyPr/>
        <a:lstStyle/>
        <a:p>
          <a:endParaRPr lang="en-US"/>
        </a:p>
      </dgm:t>
    </dgm:pt>
    <dgm:pt modelId="{335D59CF-75C3-4B8F-B5EE-F8E6FEDD7D67}">
      <dgm:prSet phldrT="[Text]"/>
      <dgm:spPr/>
      <dgm:t>
        <a:bodyPr/>
        <a:lstStyle/>
        <a:p>
          <a:r>
            <a:rPr lang="en-US"/>
            <a:t>c) Follow-up meeting(s) or emails</a:t>
          </a:r>
        </a:p>
      </dgm:t>
    </dgm:pt>
    <dgm:pt modelId="{EAFF2987-97ED-405D-8E5C-A7328ADC7438}" type="parTrans" cxnId="{DD0BD980-3F42-45C8-A557-3A44EC2D9135}">
      <dgm:prSet/>
      <dgm:spPr/>
      <dgm:t>
        <a:bodyPr/>
        <a:lstStyle/>
        <a:p>
          <a:endParaRPr lang="en-US"/>
        </a:p>
      </dgm:t>
    </dgm:pt>
    <dgm:pt modelId="{6A067148-6F5B-4302-AE24-7D6F9E10AC4C}" type="sibTrans" cxnId="{DD0BD980-3F42-45C8-A557-3A44EC2D9135}">
      <dgm:prSet/>
      <dgm:spPr/>
      <dgm:t>
        <a:bodyPr/>
        <a:lstStyle/>
        <a:p>
          <a:endParaRPr lang="en-US"/>
        </a:p>
      </dgm:t>
    </dgm:pt>
    <dgm:pt modelId="{F49FB00D-6A64-44A3-A04A-D5CA706078E0}">
      <dgm:prSet phldrT="[Text]"/>
      <dgm:spPr/>
      <dgm:t>
        <a:bodyPr/>
        <a:lstStyle/>
        <a:p>
          <a:r>
            <a:rPr lang="en-US"/>
            <a:t>b) Learning outcome workshop</a:t>
          </a:r>
        </a:p>
      </dgm:t>
    </dgm:pt>
    <dgm:pt modelId="{297A4C64-BD36-4783-A70F-CB968C74F6E5}" type="parTrans" cxnId="{E047F186-9781-4F70-A241-EDD6307E7B04}">
      <dgm:prSet/>
      <dgm:spPr/>
      <dgm:t>
        <a:bodyPr/>
        <a:lstStyle/>
        <a:p>
          <a:endParaRPr lang="en-US"/>
        </a:p>
      </dgm:t>
    </dgm:pt>
    <dgm:pt modelId="{BD461042-EA9F-4DC8-863B-F42C261AAFA6}" type="sibTrans" cxnId="{E047F186-9781-4F70-A241-EDD6307E7B04}">
      <dgm:prSet/>
      <dgm:spPr/>
      <dgm:t>
        <a:bodyPr/>
        <a:lstStyle/>
        <a:p>
          <a:endParaRPr lang="en-US"/>
        </a:p>
      </dgm:t>
    </dgm:pt>
    <dgm:pt modelId="{FEBC8FA1-76EF-4E58-B777-F823F1E0ED6B}">
      <dgm:prSet phldrT="[Text]"/>
      <dgm:spPr/>
      <dgm:t>
        <a:bodyPr/>
        <a:lstStyle/>
        <a:p>
          <a:r>
            <a:rPr lang="en-US"/>
            <a:t>Workshop</a:t>
          </a:r>
        </a:p>
      </dgm:t>
    </dgm:pt>
    <dgm:pt modelId="{1FFFC614-2E2B-465E-B786-12FA7E97D783}" type="parTrans" cxnId="{2D872AD9-8492-406C-B20B-532A6A52BFE4}">
      <dgm:prSet/>
      <dgm:spPr/>
      <dgm:t>
        <a:bodyPr/>
        <a:lstStyle/>
        <a:p>
          <a:endParaRPr lang="en-US"/>
        </a:p>
      </dgm:t>
    </dgm:pt>
    <dgm:pt modelId="{09CE4B7A-90FA-43D9-928C-5347C0C78BE7}" type="sibTrans" cxnId="{2D872AD9-8492-406C-B20B-532A6A52BFE4}">
      <dgm:prSet/>
      <dgm:spPr/>
      <dgm:t>
        <a:bodyPr/>
        <a:lstStyle/>
        <a:p>
          <a:endParaRPr lang="en-US"/>
        </a:p>
      </dgm:t>
    </dgm:pt>
    <dgm:pt modelId="{4ABB23EF-7F8F-469D-8442-1B76027D923A}" type="pres">
      <dgm:prSet presAssocID="{26167299-FEEF-419C-BC00-1C9D62E071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05B9BF-3A20-45ED-8F8F-2DB8C0EABE59}" type="pres">
      <dgm:prSet presAssocID="{FEBC8FA1-76EF-4E58-B777-F823F1E0ED6B}" presName="thickLine" presStyleLbl="alignNode1" presStyleIdx="0" presStyleCnt="1"/>
      <dgm:spPr/>
    </dgm:pt>
    <dgm:pt modelId="{2A1CA8C9-855A-4A0F-9CB9-A46248F026B7}" type="pres">
      <dgm:prSet presAssocID="{FEBC8FA1-76EF-4E58-B777-F823F1E0ED6B}" presName="horz1" presStyleCnt="0"/>
      <dgm:spPr/>
    </dgm:pt>
    <dgm:pt modelId="{C7739460-8642-42E6-9D22-C844DB1777BB}" type="pres">
      <dgm:prSet presAssocID="{FEBC8FA1-76EF-4E58-B777-F823F1E0ED6B}" presName="tx1" presStyleLbl="revTx" presStyleIdx="0" presStyleCnt="4"/>
      <dgm:spPr/>
      <dgm:t>
        <a:bodyPr/>
        <a:lstStyle/>
        <a:p>
          <a:endParaRPr lang="en-US"/>
        </a:p>
      </dgm:t>
    </dgm:pt>
    <dgm:pt modelId="{40F4A7F6-3B32-4096-BB35-480B21785ABF}" type="pres">
      <dgm:prSet presAssocID="{FEBC8FA1-76EF-4E58-B777-F823F1E0ED6B}" presName="vert1" presStyleCnt="0"/>
      <dgm:spPr/>
    </dgm:pt>
    <dgm:pt modelId="{2E49B5A9-3F07-4979-8155-B5AC8BEF66B8}" type="pres">
      <dgm:prSet presAssocID="{F8B5F1EC-9CF0-4079-A3BB-21D28E101C48}" presName="vertSpace2a" presStyleCnt="0"/>
      <dgm:spPr/>
    </dgm:pt>
    <dgm:pt modelId="{06CFCBBB-6CB0-414D-8AA6-6B535C615A2B}" type="pres">
      <dgm:prSet presAssocID="{F8B5F1EC-9CF0-4079-A3BB-21D28E101C48}" presName="horz2" presStyleCnt="0"/>
      <dgm:spPr/>
    </dgm:pt>
    <dgm:pt modelId="{542002D5-294F-4219-AB5E-2A47B606354A}" type="pres">
      <dgm:prSet presAssocID="{F8B5F1EC-9CF0-4079-A3BB-21D28E101C48}" presName="horzSpace2" presStyleCnt="0"/>
      <dgm:spPr/>
    </dgm:pt>
    <dgm:pt modelId="{C16C3EF8-F519-41E5-8711-55E970719AEC}" type="pres">
      <dgm:prSet presAssocID="{F8B5F1EC-9CF0-4079-A3BB-21D28E101C48}" presName="tx2" presStyleLbl="revTx" presStyleIdx="1" presStyleCnt="4"/>
      <dgm:spPr/>
      <dgm:t>
        <a:bodyPr/>
        <a:lstStyle/>
        <a:p>
          <a:endParaRPr lang="en-US"/>
        </a:p>
      </dgm:t>
    </dgm:pt>
    <dgm:pt modelId="{81FCEF52-13BA-4159-BDFD-D40EEC7D9198}" type="pres">
      <dgm:prSet presAssocID="{F8B5F1EC-9CF0-4079-A3BB-21D28E101C48}" presName="vert2" presStyleCnt="0"/>
      <dgm:spPr/>
    </dgm:pt>
    <dgm:pt modelId="{2F403A82-F6E2-4A5B-B0F3-4ABCB6EF3973}" type="pres">
      <dgm:prSet presAssocID="{F8B5F1EC-9CF0-4079-A3BB-21D28E101C48}" presName="thinLine2b" presStyleLbl="callout" presStyleIdx="0" presStyleCnt="3"/>
      <dgm:spPr/>
    </dgm:pt>
    <dgm:pt modelId="{EC001E60-CC8B-4B31-90F6-F15FB27E2E16}" type="pres">
      <dgm:prSet presAssocID="{F8B5F1EC-9CF0-4079-A3BB-21D28E101C48}" presName="vertSpace2b" presStyleCnt="0"/>
      <dgm:spPr/>
    </dgm:pt>
    <dgm:pt modelId="{9522CDD1-680D-4B61-A8CC-8AD781473FFE}" type="pres">
      <dgm:prSet presAssocID="{F49FB00D-6A64-44A3-A04A-D5CA706078E0}" presName="horz2" presStyleCnt="0"/>
      <dgm:spPr/>
    </dgm:pt>
    <dgm:pt modelId="{E1BCE830-C1EE-4A66-88FC-E8AB51E46CBA}" type="pres">
      <dgm:prSet presAssocID="{F49FB00D-6A64-44A3-A04A-D5CA706078E0}" presName="horzSpace2" presStyleCnt="0"/>
      <dgm:spPr/>
    </dgm:pt>
    <dgm:pt modelId="{0C2B42C9-52CE-4DC2-8DD6-C9B3240F0C7C}" type="pres">
      <dgm:prSet presAssocID="{F49FB00D-6A64-44A3-A04A-D5CA706078E0}" presName="tx2" presStyleLbl="revTx" presStyleIdx="2" presStyleCnt="4"/>
      <dgm:spPr/>
      <dgm:t>
        <a:bodyPr/>
        <a:lstStyle/>
        <a:p>
          <a:endParaRPr lang="en-US"/>
        </a:p>
      </dgm:t>
    </dgm:pt>
    <dgm:pt modelId="{EE2F04D0-FB40-47B0-95A3-3B64F76D50EB}" type="pres">
      <dgm:prSet presAssocID="{F49FB00D-6A64-44A3-A04A-D5CA706078E0}" presName="vert2" presStyleCnt="0"/>
      <dgm:spPr/>
    </dgm:pt>
    <dgm:pt modelId="{041035C8-A9F7-4FAB-B7EA-BAFAFB24B94C}" type="pres">
      <dgm:prSet presAssocID="{F49FB00D-6A64-44A3-A04A-D5CA706078E0}" presName="thinLine2b" presStyleLbl="callout" presStyleIdx="1" presStyleCnt="3"/>
      <dgm:spPr/>
    </dgm:pt>
    <dgm:pt modelId="{6BFE1FBE-E8C1-473E-8B0A-BF49A42E6591}" type="pres">
      <dgm:prSet presAssocID="{F49FB00D-6A64-44A3-A04A-D5CA706078E0}" presName="vertSpace2b" presStyleCnt="0"/>
      <dgm:spPr/>
    </dgm:pt>
    <dgm:pt modelId="{E42ABEC2-1F00-4950-AC5F-A6F94A856C34}" type="pres">
      <dgm:prSet presAssocID="{335D59CF-75C3-4B8F-B5EE-F8E6FEDD7D67}" presName="horz2" presStyleCnt="0"/>
      <dgm:spPr/>
    </dgm:pt>
    <dgm:pt modelId="{C25FA970-82B5-4D98-8681-9132F6D33663}" type="pres">
      <dgm:prSet presAssocID="{335D59CF-75C3-4B8F-B5EE-F8E6FEDD7D67}" presName="horzSpace2" presStyleCnt="0"/>
      <dgm:spPr/>
    </dgm:pt>
    <dgm:pt modelId="{536B0B8D-E506-4A34-8E80-176E3F1F5A40}" type="pres">
      <dgm:prSet presAssocID="{335D59CF-75C3-4B8F-B5EE-F8E6FEDD7D67}" presName="tx2" presStyleLbl="revTx" presStyleIdx="3" presStyleCnt="4"/>
      <dgm:spPr/>
      <dgm:t>
        <a:bodyPr/>
        <a:lstStyle/>
        <a:p>
          <a:endParaRPr lang="en-US"/>
        </a:p>
      </dgm:t>
    </dgm:pt>
    <dgm:pt modelId="{A8E841DC-B6D4-4392-BC25-55D9A78C633A}" type="pres">
      <dgm:prSet presAssocID="{335D59CF-75C3-4B8F-B5EE-F8E6FEDD7D67}" presName="vert2" presStyleCnt="0"/>
      <dgm:spPr/>
    </dgm:pt>
    <dgm:pt modelId="{89D7CA8D-A474-4E3A-923F-0387C469DA3E}" type="pres">
      <dgm:prSet presAssocID="{335D59CF-75C3-4B8F-B5EE-F8E6FEDD7D67}" presName="thinLine2b" presStyleLbl="callout" presStyleIdx="2" presStyleCnt="3"/>
      <dgm:spPr/>
    </dgm:pt>
    <dgm:pt modelId="{E1C8FDA2-72BB-4472-94EA-704C53C1ED55}" type="pres">
      <dgm:prSet presAssocID="{335D59CF-75C3-4B8F-B5EE-F8E6FEDD7D67}" presName="vertSpace2b" presStyleCnt="0"/>
      <dgm:spPr/>
    </dgm:pt>
  </dgm:ptLst>
  <dgm:cxnLst>
    <dgm:cxn modelId="{2D872AD9-8492-406C-B20B-532A6A52BFE4}" srcId="{26167299-FEEF-419C-BC00-1C9D62E0718B}" destId="{FEBC8FA1-76EF-4E58-B777-F823F1E0ED6B}" srcOrd="0" destOrd="0" parTransId="{1FFFC614-2E2B-465E-B786-12FA7E97D783}" sibTransId="{09CE4B7A-90FA-43D9-928C-5347C0C78BE7}"/>
    <dgm:cxn modelId="{6593AB66-A79B-4762-9DAA-04355A4F45C6}" type="presOf" srcId="{26167299-FEEF-419C-BC00-1C9D62E0718B}" destId="{4ABB23EF-7F8F-469D-8442-1B76027D923A}" srcOrd="0" destOrd="0" presId="urn:microsoft.com/office/officeart/2008/layout/LinedList"/>
    <dgm:cxn modelId="{1E6ECC5E-E4FD-4BA7-B2ED-FE36E33B6807}" type="presOf" srcId="{FEBC8FA1-76EF-4E58-B777-F823F1E0ED6B}" destId="{C7739460-8642-42E6-9D22-C844DB1777BB}" srcOrd="0" destOrd="0" presId="urn:microsoft.com/office/officeart/2008/layout/LinedList"/>
    <dgm:cxn modelId="{101B0002-2F8D-4047-B6DE-FE4BE3B16C9D}" srcId="{FEBC8FA1-76EF-4E58-B777-F823F1E0ED6B}" destId="{F8B5F1EC-9CF0-4079-A3BB-21D28E101C48}" srcOrd="0" destOrd="0" parTransId="{EEE4C7AC-7C69-40F0-8F9B-BC52EA159524}" sibTransId="{4D12B73F-50D1-49C7-9DAC-F1246E5DB7C7}"/>
    <dgm:cxn modelId="{8420B1BD-7427-476A-9588-B69271D2E69D}" type="presOf" srcId="{F49FB00D-6A64-44A3-A04A-D5CA706078E0}" destId="{0C2B42C9-52CE-4DC2-8DD6-C9B3240F0C7C}" srcOrd="0" destOrd="0" presId="urn:microsoft.com/office/officeart/2008/layout/LinedList"/>
    <dgm:cxn modelId="{DD0BD980-3F42-45C8-A557-3A44EC2D9135}" srcId="{FEBC8FA1-76EF-4E58-B777-F823F1E0ED6B}" destId="{335D59CF-75C3-4B8F-B5EE-F8E6FEDD7D67}" srcOrd="2" destOrd="0" parTransId="{EAFF2987-97ED-405D-8E5C-A7328ADC7438}" sibTransId="{6A067148-6F5B-4302-AE24-7D6F9E10AC4C}"/>
    <dgm:cxn modelId="{A1A32CC8-878E-44E7-91FC-F5140096449D}" type="presOf" srcId="{F8B5F1EC-9CF0-4079-A3BB-21D28E101C48}" destId="{C16C3EF8-F519-41E5-8711-55E970719AEC}" srcOrd="0" destOrd="0" presId="urn:microsoft.com/office/officeart/2008/layout/LinedList"/>
    <dgm:cxn modelId="{E047F186-9781-4F70-A241-EDD6307E7B04}" srcId="{FEBC8FA1-76EF-4E58-B777-F823F1E0ED6B}" destId="{F49FB00D-6A64-44A3-A04A-D5CA706078E0}" srcOrd="1" destOrd="0" parTransId="{297A4C64-BD36-4783-A70F-CB968C74F6E5}" sibTransId="{BD461042-EA9F-4DC8-863B-F42C261AAFA6}"/>
    <dgm:cxn modelId="{6A073ED2-70AC-4619-B7AF-494581CF74B5}" type="presOf" srcId="{335D59CF-75C3-4B8F-B5EE-F8E6FEDD7D67}" destId="{536B0B8D-E506-4A34-8E80-176E3F1F5A40}" srcOrd="0" destOrd="0" presId="urn:microsoft.com/office/officeart/2008/layout/LinedList"/>
    <dgm:cxn modelId="{777A3AD2-18C3-4DCD-8A26-9F5C70D76FE6}" type="presParOf" srcId="{4ABB23EF-7F8F-469D-8442-1B76027D923A}" destId="{9E05B9BF-3A20-45ED-8F8F-2DB8C0EABE59}" srcOrd="0" destOrd="0" presId="urn:microsoft.com/office/officeart/2008/layout/LinedList"/>
    <dgm:cxn modelId="{D79CAD62-4AD0-49B0-95EC-4CEA5C6683DE}" type="presParOf" srcId="{4ABB23EF-7F8F-469D-8442-1B76027D923A}" destId="{2A1CA8C9-855A-4A0F-9CB9-A46248F026B7}" srcOrd="1" destOrd="0" presId="urn:microsoft.com/office/officeart/2008/layout/LinedList"/>
    <dgm:cxn modelId="{E825EF62-1A10-48D1-AF43-6443A8B4114E}" type="presParOf" srcId="{2A1CA8C9-855A-4A0F-9CB9-A46248F026B7}" destId="{C7739460-8642-42E6-9D22-C844DB1777BB}" srcOrd="0" destOrd="0" presId="urn:microsoft.com/office/officeart/2008/layout/LinedList"/>
    <dgm:cxn modelId="{3A441749-4E03-4D2C-94EA-6A21AF1AE58D}" type="presParOf" srcId="{2A1CA8C9-855A-4A0F-9CB9-A46248F026B7}" destId="{40F4A7F6-3B32-4096-BB35-480B21785ABF}" srcOrd="1" destOrd="0" presId="urn:microsoft.com/office/officeart/2008/layout/LinedList"/>
    <dgm:cxn modelId="{66BF5E4E-37FB-445E-A1B7-E23BE36728FD}" type="presParOf" srcId="{40F4A7F6-3B32-4096-BB35-480B21785ABF}" destId="{2E49B5A9-3F07-4979-8155-B5AC8BEF66B8}" srcOrd="0" destOrd="0" presId="urn:microsoft.com/office/officeart/2008/layout/LinedList"/>
    <dgm:cxn modelId="{F7D0C41E-1783-4755-91F0-4A3F258D85E6}" type="presParOf" srcId="{40F4A7F6-3B32-4096-BB35-480B21785ABF}" destId="{06CFCBBB-6CB0-414D-8AA6-6B535C615A2B}" srcOrd="1" destOrd="0" presId="urn:microsoft.com/office/officeart/2008/layout/LinedList"/>
    <dgm:cxn modelId="{2FA1494F-372B-4BA0-BA37-4E82557A7A14}" type="presParOf" srcId="{06CFCBBB-6CB0-414D-8AA6-6B535C615A2B}" destId="{542002D5-294F-4219-AB5E-2A47B606354A}" srcOrd="0" destOrd="0" presId="urn:microsoft.com/office/officeart/2008/layout/LinedList"/>
    <dgm:cxn modelId="{63FE8358-88C1-4FD3-861E-A6E83A88BA8E}" type="presParOf" srcId="{06CFCBBB-6CB0-414D-8AA6-6B535C615A2B}" destId="{C16C3EF8-F519-41E5-8711-55E970719AEC}" srcOrd="1" destOrd="0" presId="urn:microsoft.com/office/officeart/2008/layout/LinedList"/>
    <dgm:cxn modelId="{E8AC0FE9-33D7-48F7-8999-D4D3C32615CC}" type="presParOf" srcId="{06CFCBBB-6CB0-414D-8AA6-6B535C615A2B}" destId="{81FCEF52-13BA-4159-BDFD-D40EEC7D9198}" srcOrd="2" destOrd="0" presId="urn:microsoft.com/office/officeart/2008/layout/LinedList"/>
    <dgm:cxn modelId="{62287E06-B533-4A25-84C1-0A5EBC324D3E}" type="presParOf" srcId="{40F4A7F6-3B32-4096-BB35-480B21785ABF}" destId="{2F403A82-F6E2-4A5B-B0F3-4ABCB6EF3973}" srcOrd="2" destOrd="0" presId="urn:microsoft.com/office/officeart/2008/layout/LinedList"/>
    <dgm:cxn modelId="{7EF36D7F-9DF4-420A-B499-DE7542E44788}" type="presParOf" srcId="{40F4A7F6-3B32-4096-BB35-480B21785ABF}" destId="{EC001E60-CC8B-4B31-90F6-F15FB27E2E16}" srcOrd="3" destOrd="0" presId="urn:microsoft.com/office/officeart/2008/layout/LinedList"/>
    <dgm:cxn modelId="{97FC3901-0776-425F-94D9-C28373FFF769}" type="presParOf" srcId="{40F4A7F6-3B32-4096-BB35-480B21785ABF}" destId="{9522CDD1-680D-4B61-A8CC-8AD781473FFE}" srcOrd="4" destOrd="0" presId="urn:microsoft.com/office/officeart/2008/layout/LinedList"/>
    <dgm:cxn modelId="{212E1F3A-B692-4588-9CE4-7AA1BA07A3FE}" type="presParOf" srcId="{9522CDD1-680D-4B61-A8CC-8AD781473FFE}" destId="{E1BCE830-C1EE-4A66-88FC-E8AB51E46CBA}" srcOrd="0" destOrd="0" presId="urn:microsoft.com/office/officeart/2008/layout/LinedList"/>
    <dgm:cxn modelId="{4312AD5D-14DA-4E0F-BDC2-FBEAA5233748}" type="presParOf" srcId="{9522CDD1-680D-4B61-A8CC-8AD781473FFE}" destId="{0C2B42C9-52CE-4DC2-8DD6-C9B3240F0C7C}" srcOrd="1" destOrd="0" presId="urn:microsoft.com/office/officeart/2008/layout/LinedList"/>
    <dgm:cxn modelId="{8A1BF97A-C7F4-4C75-9639-2BC431409F85}" type="presParOf" srcId="{9522CDD1-680D-4B61-A8CC-8AD781473FFE}" destId="{EE2F04D0-FB40-47B0-95A3-3B64F76D50EB}" srcOrd="2" destOrd="0" presId="urn:microsoft.com/office/officeart/2008/layout/LinedList"/>
    <dgm:cxn modelId="{3BC062C0-412F-4054-BDA3-E182509A9D18}" type="presParOf" srcId="{40F4A7F6-3B32-4096-BB35-480B21785ABF}" destId="{041035C8-A9F7-4FAB-B7EA-BAFAFB24B94C}" srcOrd="5" destOrd="0" presId="urn:microsoft.com/office/officeart/2008/layout/LinedList"/>
    <dgm:cxn modelId="{C003D57A-F094-44E2-943C-4221F40DF86D}" type="presParOf" srcId="{40F4A7F6-3B32-4096-BB35-480B21785ABF}" destId="{6BFE1FBE-E8C1-473E-8B0A-BF49A42E6591}" srcOrd="6" destOrd="0" presId="urn:microsoft.com/office/officeart/2008/layout/LinedList"/>
    <dgm:cxn modelId="{C5EADE3C-9C95-423E-A45C-790A900FAF42}" type="presParOf" srcId="{40F4A7F6-3B32-4096-BB35-480B21785ABF}" destId="{E42ABEC2-1F00-4950-AC5F-A6F94A856C34}" srcOrd="7" destOrd="0" presId="urn:microsoft.com/office/officeart/2008/layout/LinedList"/>
    <dgm:cxn modelId="{6B03125B-7DB5-47DE-90A6-2DFB05C3F63C}" type="presParOf" srcId="{E42ABEC2-1F00-4950-AC5F-A6F94A856C34}" destId="{C25FA970-82B5-4D98-8681-9132F6D33663}" srcOrd="0" destOrd="0" presId="urn:microsoft.com/office/officeart/2008/layout/LinedList"/>
    <dgm:cxn modelId="{4DEB412E-1C11-4D72-A9CA-184D0C915C08}" type="presParOf" srcId="{E42ABEC2-1F00-4950-AC5F-A6F94A856C34}" destId="{536B0B8D-E506-4A34-8E80-176E3F1F5A40}" srcOrd="1" destOrd="0" presId="urn:microsoft.com/office/officeart/2008/layout/LinedList"/>
    <dgm:cxn modelId="{3179E949-34FE-49B1-A2A8-166A9B651286}" type="presParOf" srcId="{E42ABEC2-1F00-4950-AC5F-A6F94A856C34}" destId="{A8E841DC-B6D4-4392-BC25-55D9A78C633A}" srcOrd="2" destOrd="0" presId="urn:microsoft.com/office/officeart/2008/layout/LinedList"/>
    <dgm:cxn modelId="{5C90B73E-0DBA-4C12-9912-4012E9C8C67B}" type="presParOf" srcId="{40F4A7F6-3B32-4096-BB35-480B21785ABF}" destId="{89D7CA8D-A474-4E3A-923F-0387C469DA3E}" srcOrd="8" destOrd="0" presId="urn:microsoft.com/office/officeart/2008/layout/LinedList"/>
    <dgm:cxn modelId="{4934B07C-278C-4559-8C83-4F7F6CEDB0D0}" type="presParOf" srcId="{40F4A7F6-3B32-4096-BB35-480B21785ABF}" destId="{E1C8FDA2-72BB-4472-94EA-704C53C1ED5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88403-6C78-49E2-808A-5CBA85F08FF8}">
      <dsp:nvSpPr>
        <dsp:cNvPr id="0" name=""/>
        <dsp:cNvSpPr/>
      </dsp:nvSpPr>
      <dsp:spPr>
        <a:xfrm>
          <a:off x="4037" y="909"/>
          <a:ext cx="5465421" cy="19367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Canada’s</a:t>
          </a:r>
          <a:r>
            <a:rPr lang="en-US" sz="5300" kern="1200"/>
            <a:t> ONLY women's university</a:t>
          </a:r>
        </a:p>
      </dsp:txBody>
      <dsp:txXfrm>
        <a:off x="60762" y="57634"/>
        <a:ext cx="5351971" cy="1823272"/>
      </dsp:txXfrm>
    </dsp:sp>
    <dsp:sp modelId="{990635FB-F700-4BFF-B78B-486F6AC8CB40}">
      <dsp:nvSpPr>
        <dsp:cNvPr id="0" name=""/>
        <dsp:cNvSpPr/>
      </dsp:nvSpPr>
      <dsp:spPr>
        <a:xfrm>
          <a:off x="2018" y="2085093"/>
          <a:ext cx="2622562" cy="19367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OUTCOMES model of education</a:t>
          </a:r>
        </a:p>
      </dsp:txBody>
      <dsp:txXfrm>
        <a:off x="58743" y="2141818"/>
        <a:ext cx="2509112" cy="1823272"/>
      </dsp:txXfrm>
    </dsp:sp>
    <dsp:sp modelId="{10BFFDB0-4490-4679-B082-B24BBB5E00C6}">
      <dsp:nvSpPr>
        <dsp:cNvPr id="0" name=""/>
        <dsp:cNvSpPr/>
      </dsp:nvSpPr>
      <dsp:spPr>
        <a:xfrm>
          <a:off x="2844877" y="2085093"/>
          <a:ext cx="2622562" cy="19367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Educate</a:t>
          </a:r>
          <a:br>
            <a:rPr lang="en-US" sz="3500" kern="1200" dirty="0"/>
          </a:br>
          <a:r>
            <a:rPr lang="en-US" sz="3500" kern="1200" dirty="0"/>
            <a:t>the WHOLE person</a:t>
          </a:r>
        </a:p>
      </dsp:txBody>
      <dsp:txXfrm>
        <a:off x="2901602" y="2141818"/>
        <a:ext cx="2509112" cy="18232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22055-62E2-4011-9FEC-9B44A0D44B71}">
      <dsp:nvSpPr>
        <dsp:cNvPr id="0" name=""/>
        <dsp:cNvSpPr/>
      </dsp:nvSpPr>
      <dsp:spPr>
        <a:xfrm>
          <a:off x="1532971" y="1151"/>
          <a:ext cx="2442302" cy="1104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Learning outcomes</a:t>
          </a:r>
        </a:p>
      </dsp:txBody>
      <dsp:txXfrm>
        <a:off x="1532971" y="1151"/>
        <a:ext cx="2442302" cy="1104614"/>
      </dsp:txXfrm>
    </dsp:sp>
    <dsp:sp modelId="{A55B22FF-4DFA-49AE-98F6-9951EDCC8F4B}">
      <dsp:nvSpPr>
        <dsp:cNvPr id="0" name=""/>
        <dsp:cNvSpPr/>
      </dsp:nvSpPr>
      <dsp:spPr>
        <a:xfrm>
          <a:off x="330046" y="1151"/>
          <a:ext cx="1093568" cy="1104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4C1D8-8B4B-4F17-AA28-670CBAE30A28}">
      <dsp:nvSpPr>
        <dsp:cNvPr id="0" name=""/>
        <dsp:cNvSpPr/>
      </dsp:nvSpPr>
      <dsp:spPr>
        <a:xfrm>
          <a:off x="330046" y="1288027"/>
          <a:ext cx="2442302" cy="11046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Professional Standards</a:t>
          </a:r>
        </a:p>
      </dsp:txBody>
      <dsp:txXfrm>
        <a:off x="330046" y="1288027"/>
        <a:ext cx="2442302" cy="1104614"/>
      </dsp:txXfrm>
    </dsp:sp>
    <dsp:sp modelId="{CB521404-92E5-4918-A8D7-CF3E89374B39}">
      <dsp:nvSpPr>
        <dsp:cNvPr id="0" name=""/>
        <dsp:cNvSpPr/>
      </dsp:nvSpPr>
      <dsp:spPr>
        <a:xfrm>
          <a:off x="2881705" y="1288027"/>
          <a:ext cx="1093568" cy="11046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C5F8F-981E-4A49-867E-5C90B147D885}">
      <dsp:nvSpPr>
        <dsp:cNvPr id="0" name=""/>
        <dsp:cNvSpPr/>
      </dsp:nvSpPr>
      <dsp:spPr>
        <a:xfrm>
          <a:off x="1532971" y="2574902"/>
          <a:ext cx="2442302" cy="1104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Developmental vs Surface</a:t>
          </a:r>
        </a:p>
      </dsp:txBody>
      <dsp:txXfrm>
        <a:off x="1532971" y="2574902"/>
        <a:ext cx="2442302" cy="1104614"/>
      </dsp:txXfrm>
    </dsp:sp>
    <dsp:sp modelId="{3EAEE549-507C-4711-A7C5-B978309383A3}">
      <dsp:nvSpPr>
        <dsp:cNvPr id="0" name=""/>
        <dsp:cNvSpPr/>
      </dsp:nvSpPr>
      <dsp:spPr>
        <a:xfrm>
          <a:off x="330046" y="2574902"/>
          <a:ext cx="1093568" cy="1104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CC31-ED9C-4068-B206-250EB2AF5B86}">
      <dsp:nvSpPr>
        <dsp:cNvPr id="0" name=""/>
        <dsp:cNvSpPr/>
      </dsp:nvSpPr>
      <dsp:spPr>
        <a:xfrm>
          <a:off x="0" y="391580"/>
          <a:ext cx="82927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7C533-3D63-4764-9ED6-32290F15CB6A}">
      <dsp:nvSpPr>
        <dsp:cNvPr id="0" name=""/>
        <dsp:cNvSpPr/>
      </dsp:nvSpPr>
      <dsp:spPr>
        <a:xfrm>
          <a:off x="414639" y="22580"/>
          <a:ext cx="5804947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13" tIns="0" rIns="21941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Provide templates</a:t>
          </a:r>
        </a:p>
      </dsp:txBody>
      <dsp:txXfrm>
        <a:off x="450665" y="58606"/>
        <a:ext cx="5732895" cy="665948"/>
      </dsp:txXfrm>
    </dsp:sp>
    <dsp:sp modelId="{0BFB6DBB-B329-4F4E-8717-1DBC36C1315F}">
      <dsp:nvSpPr>
        <dsp:cNvPr id="0" name=""/>
        <dsp:cNvSpPr/>
      </dsp:nvSpPr>
      <dsp:spPr>
        <a:xfrm>
          <a:off x="0" y="1525580"/>
          <a:ext cx="82927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518287"/>
              <a:satOff val="21119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234CC-2DE5-47ED-A70D-DB7D5340685A}">
      <dsp:nvSpPr>
        <dsp:cNvPr id="0" name=""/>
        <dsp:cNvSpPr/>
      </dsp:nvSpPr>
      <dsp:spPr>
        <a:xfrm>
          <a:off x="414639" y="1156580"/>
          <a:ext cx="5804947" cy="738000"/>
        </a:xfrm>
        <a:prstGeom prst="round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13" tIns="0" rIns="21941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Surface Maps: Completed in Workshop</a:t>
          </a:r>
        </a:p>
      </dsp:txBody>
      <dsp:txXfrm>
        <a:off x="450665" y="1192606"/>
        <a:ext cx="5732895" cy="665948"/>
      </dsp:txXfrm>
    </dsp:sp>
    <dsp:sp modelId="{6BFA6D41-D4A2-4296-B152-917AC9771A3E}">
      <dsp:nvSpPr>
        <dsp:cNvPr id="0" name=""/>
        <dsp:cNvSpPr/>
      </dsp:nvSpPr>
      <dsp:spPr>
        <a:xfrm>
          <a:off x="0" y="2659580"/>
          <a:ext cx="829278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ECBBD-4143-42DA-8364-7C9CB89ECACD}">
      <dsp:nvSpPr>
        <dsp:cNvPr id="0" name=""/>
        <dsp:cNvSpPr/>
      </dsp:nvSpPr>
      <dsp:spPr>
        <a:xfrm>
          <a:off x="414639" y="2290579"/>
          <a:ext cx="5804947" cy="738000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413" tIns="0" rIns="21941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Developmental </a:t>
          </a:r>
          <a:r>
            <a:rPr lang="en-US" sz="2500" kern="1200" dirty="0" smtClean="0"/>
            <a:t>Maps as Homework</a:t>
          </a:r>
          <a:endParaRPr lang="en-US" sz="2500" kern="1200" dirty="0"/>
        </a:p>
      </dsp:txBody>
      <dsp:txXfrm>
        <a:off x="450665" y="2326605"/>
        <a:ext cx="5732895" cy="665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F081D-C252-4A56-A313-32D88BDB4850}">
      <dsp:nvSpPr>
        <dsp:cNvPr id="0" name=""/>
        <dsp:cNvSpPr/>
      </dsp:nvSpPr>
      <dsp:spPr>
        <a:xfrm>
          <a:off x="106977" y="691971"/>
          <a:ext cx="2638781" cy="263878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Student Life</a:t>
          </a:r>
          <a:endParaRPr lang="en-US" sz="3100" kern="1200" dirty="0"/>
        </a:p>
      </dsp:txBody>
      <dsp:txXfrm>
        <a:off x="475456" y="1003140"/>
        <a:ext cx="1521459" cy="2016443"/>
      </dsp:txXfrm>
    </dsp:sp>
    <dsp:sp modelId="{0A348024-0946-4B25-A936-B0CF7B1B7311}">
      <dsp:nvSpPr>
        <dsp:cNvPr id="0" name=""/>
        <dsp:cNvSpPr/>
      </dsp:nvSpPr>
      <dsp:spPr>
        <a:xfrm>
          <a:off x="2008802" y="691971"/>
          <a:ext cx="2638781" cy="263878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Academic Advising</a:t>
          </a:r>
          <a:endParaRPr lang="en-US" sz="3100" kern="1200" dirty="0"/>
        </a:p>
      </dsp:txBody>
      <dsp:txXfrm>
        <a:off x="2757645" y="1003140"/>
        <a:ext cx="1521459" cy="20164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0973-5C89-4E31-8997-E7EAD99FDBA4}">
      <dsp:nvSpPr>
        <dsp:cNvPr id="0" name=""/>
        <dsp:cNvSpPr/>
      </dsp:nvSpPr>
      <dsp:spPr>
        <a:xfrm>
          <a:off x="580" y="540071"/>
          <a:ext cx="2263524" cy="13581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“Information Literacy” Curricular? </a:t>
          </a:r>
          <a:br>
            <a:rPr lang="en-US" sz="2300" kern="1200"/>
          </a:br>
          <a:r>
            <a:rPr lang="en-US" sz="2300" kern="1200"/>
            <a:t>Co-Curricular?</a:t>
          </a:r>
        </a:p>
      </dsp:txBody>
      <dsp:txXfrm>
        <a:off x="580" y="540071"/>
        <a:ext cx="2263524" cy="1358114"/>
      </dsp:txXfrm>
    </dsp:sp>
    <dsp:sp modelId="{A53D5313-C162-4F97-B2F2-C6120DFAA073}">
      <dsp:nvSpPr>
        <dsp:cNvPr id="0" name=""/>
        <dsp:cNvSpPr/>
      </dsp:nvSpPr>
      <dsp:spPr>
        <a:xfrm>
          <a:off x="2490457" y="540071"/>
          <a:ext cx="2263524" cy="1358114"/>
        </a:xfrm>
        <a:prstGeom prst="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“Experiential Learning” </a:t>
          </a:r>
          <a:r>
            <a:rPr lang="en-US" sz="2300" kern="1200" dirty="0" smtClean="0"/>
            <a:t>Curricular vs </a:t>
          </a:r>
          <a:r>
            <a:rPr lang="en-US" sz="2300" kern="1200" dirty="0"/>
            <a:t/>
          </a:r>
          <a:br>
            <a:rPr lang="en-US" sz="2300" kern="1200" dirty="0"/>
          </a:br>
          <a:r>
            <a:rPr lang="en-US" sz="2300" kern="1200" dirty="0" smtClean="0"/>
            <a:t>Co-Curricular</a:t>
          </a:r>
          <a:endParaRPr lang="en-US" sz="2300" kern="1200" dirty="0"/>
        </a:p>
      </dsp:txBody>
      <dsp:txXfrm>
        <a:off x="2490457" y="540071"/>
        <a:ext cx="2263524" cy="1358114"/>
      </dsp:txXfrm>
    </dsp:sp>
    <dsp:sp modelId="{8A617787-7656-4AC1-8DEC-EDF6ED1221A3}">
      <dsp:nvSpPr>
        <dsp:cNvPr id="0" name=""/>
        <dsp:cNvSpPr/>
      </dsp:nvSpPr>
      <dsp:spPr>
        <a:xfrm>
          <a:off x="580" y="2124538"/>
          <a:ext cx="2263524" cy="1358114"/>
        </a:xfrm>
        <a:prstGeom prst="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Clear Taxonomy Required</a:t>
          </a:r>
        </a:p>
      </dsp:txBody>
      <dsp:txXfrm>
        <a:off x="580" y="2124538"/>
        <a:ext cx="2263524" cy="1358114"/>
      </dsp:txXfrm>
    </dsp:sp>
    <dsp:sp modelId="{18328E3C-FE92-4708-A7CE-0779808539B4}">
      <dsp:nvSpPr>
        <dsp:cNvPr id="0" name=""/>
        <dsp:cNvSpPr/>
      </dsp:nvSpPr>
      <dsp:spPr>
        <a:xfrm>
          <a:off x="2490457" y="2124538"/>
          <a:ext cx="2263524" cy="1358114"/>
        </a:xfrm>
        <a:prstGeom prst="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Imposter Syndrome</a:t>
          </a:r>
        </a:p>
      </dsp:txBody>
      <dsp:txXfrm>
        <a:off x="2490457" y="2124538"/>
        <a:ext cx="2263524" cy="13581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C219-CAB7-4198-993C-874BAE62ACB0}">
      <dsp:nvSpPr>
        <dsp:cNvPr id="0" name=""/>
        <dsp:cNvSpPr/>
      </dsp:nvSpPr>
      <dsp:spPr>
        <a:xfrm>
          <a:off x="0" y="1688"/>
          <a:ext cx="3842796" cy="7380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Remaining Departments</a:t>
          </a:r>
        </a:p>
      </dsp:txBody>
      <dsp:txXfrm>
        <a:off x="0" y="1688"/>
        <a:ext cx="3842796" cy="738082"/>
      </dsp:txXfrm>
    </dsp:sp>
    <dsp:sp modelId="{69690B9F-D024-45EA-B71E-11ACE3ADAB76}">
      <dsp:nvSpPr>
        <dsp:cNvPr id="0" name=""/>
        <dsp:cNvSpPr/>
      </dsp:nvSpPr>
      <dsp:spPr>
        <a:xfrm>
          <a:off x="0" y="776675"/>
          <a:ext cx="3842796" cy="738082"/>
        </a:xfrm>
        <a:prstGeom prst="rect">
          <a:avLst/>
        </a:prstGeom>
        <a:solidFill>
          <a:schemeClr val="accent4">
            <a:hueOff val="-1759144"/>
            <a:satOff val="10560"/>
            <a:lumOff val="-9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“Co-Curricular” Experiential Learning</a:t>
          </a:r>
        </a:p>
      </dsp:txBody>
      <dsp:txXfrm>
        <a:off x="0" y="776675"/>
        <a:ext cx="3842796" cy="738082"/>
      </dsp:txXfrm>
    </dsp:sp>
    <dsp:sp modelId="{881FE4B7-0496-4298-9C38-AC48EDD48724}">
      <dsp:nvSpPr>
        <dsp:cNvPr id="0" name=""/>
        <dsp:cNvSpPr/>
      </dsp:nvSpPr>
      <dsp:spPr>
        <a:xfrm>
          <a:off x="0" y="1551662"/>
          <a:ext cx="3842796" cy="738082"/>
        </a:xfrm>
        <a:prstGeom prst="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“Other” Learning Outcome Work</a:t>
          </a:r>
        </a:p>
      </dsp:txBody>
      <dsp:txXfrm>
        <a:off x="0" y="1551662"/>
        <a:ext cx="3842796" cy="738082"/>
      </dsp:txXfrm>
    </dsp:sp>
    <dsp:sp modelId="{B5A325CB-375D-4943-BE9D-C5824E073479}">
      <dsp:nvSpPr>
        <dsp:cNvPr id="0" name=""/>
        <dsp:cNvSpPr/>
      </dsp:nvSpPr>
      <dsp:spPr>
        <a:xfrm>
          <a:off x="0" y="2326649"/>
          <a:ext cx="3842796" cy="738082"/>
        </a:xfrm>
        <a:prstGeom prst="rect">
          <a:avLst/>
        </a:prstGeom>
        <a:solidFill>
          <a:schemeClr val="accent4">
            <a:hueOff val="-5277431"/>
            <a:satOff val="31679"/>
            <a:lumOff val="-2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Institutional Branding </a:t>
          </a:r>
        </a:p>
      </dsp:txBody>
      <dsp:txXfrm>
        <a:off x="0" y="2326649"/>
        <a:ext cx="3842796" cy="738082"/>
      </dsp:txXfrm>
    </dsp:sp>
    <dsp:sp modelId="{2BC9B141-FF60-4E00-A5F8-F83FDB1AA79A}">
      <dsp:nvSpPr>
        <dsp:cNvPr id="0" name=""/>
        <dsp:cNvSpPr/>
      </dsp:nvSpPr>
      <dsp:spPr>
        <a:xfrm>
          <a:off x="0" y="3101636"/>
          <a:ext cx="3842796" cy="738082"/>
        </a:xfrm>
        <a:prstGeom prst="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err="1"/>
            <a:t>ePortfolios</a:t>
          </a:r>
          <a:r>
            <a:rPr lang="en-US" sz="2400" kern="1200"/>
            <a:t>?</a:t>
          </a:r>
        </a:p>
      </dsp:txBody>
      <dsp:txXfrm>
        <a:off x="0" y="3101636"/>
        <a:ext cx="3842796" cy="738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7C7C6-F4E9-499B-95FB-E7D18A4C58C1}">
      <dsp:nvSpPr>
        <dsp:cNvPr id="0" name=""/>
        <dsp:cNvSpPr/>
      </dsp:nvSpPr>
      <dsp:spPr>
        <a:xfrm>
          <a:off x="820" y="0"/>
          <a:ext cx="2132661" cy="35097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Curriculum</a:t>
          </a:r>
        </a:p>
      </dsp:txBody>
      <dsp:txXfrm>
        <a:off x="820" y="0"/>
        <a:ext cx="2132661" cy="1052925"/>
      </dsp:txXfrm>
    </dsp:sp>
    <dsp:sp modelId="{90BB4E05-5FD9-49CB-BD53-A42F171F9A10}">
      <dsp:nvSpPr>
        <dsp:cNvPr id="0" name=""/>
        <dsp:cNvSpPr/>
      </dsp:nvSpPr>
      <dsp:spPr>
        <a:xfrm>
          <a:off x="214086" y="1053953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e.g</a:t>
          </a:r>
          <a:r>
            <a:rPr lang="en-US" sz="2800" kern="1200"/>
            <a:t>. Courses</a:t>
          </a:r>
        </a:p>
      </dsp:txBody>
      <dsp:txXfrm>
        <a:off x="245081" y="1084948"/>
        <a:ext cx="1644139" cy="996248"/>
      </dsp:txXfrm>
    </dsp:sp>
    <dsp:sp modelId="{13E6A88C-7DF9-434A-BCE7-2F55BCAEBE31}">
      <dsp:nvSpPr>
        <dsp:cNvPr id="0" name=""/>
        <dsp:cNvSpPr/>
      </dsp:nvSpPr>
      <dsp:spPr>
        <a:xfrm>
          <a:off x="214086" y="2274997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1180837"/>
            <a:satOff val="-9211"/>
            <a:lumOff val="-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Required</a:t>
          </a:r>
        </a:p>
      </dsp:txBody>
      <dsp:txXfrm>
        <a:off x="245081" y="2305992"/>
        <a:ext cx="1644139" cy="996248"/>
      </dsp:txXfrm>
    </dsp:sp>
    <dsp:sp modelId="{580E4872-DC67-4AE3-8A7B-D050B7408F3A}">
      <dsp:nvSpPr>
        <dsp:cNvPr id="0" name=""/>
        <dsp:cNvSpPr/>
      </dsp:nvSpPr>
      <dsp:spPr>
        <a:xfrm>
          <a:off x="2293431" y="0"/>
          <a:ext cx="2132661" cy="35097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Co-Curriculum</a:t>
          </a:r>
        </a:p>
      </dsp:txBody>
      <dsp:txXfrm>
        <a:off x="2293431" y="0"/>
        <a:ext cx="2132661" cy="1052925"/>
      </dsp:txXfrm>
    </dsp:sp>
    <dsp:sp modelId="{ADF882A7-E1D5-450A-BDCF-D4EFE2BADADF}">
      <dsp:nvSpPr>
        <dsp:cNvPr id="0" name=""/>
        <dsp:cNvSpPr/>
      </dsp:nvSpPr>
      <dsp:spPr>
        <a:xfrm>
          <a:off x="2506697" y="1053953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2361675"/>
            <a:satOff val="-18422"/>
            <a:lumOff val="-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e.g. Internships</a:t>
          </a:r>
        </a:p>
      </dsp:txBody>
      <dsp:txXfrm>
        <a:off x="2537692" y="1084948"/>
        <a:ext cx="1644139" cy="996248"/>
      </dsp:txXfrm>
    </dsp:sp>
    <dsp:sp modelId="{6FA3BE8D-D9F6-4324-BF3F-B653CDBB2978}">
      <dsp:nvSpPr>
        <dsp:cNvPr id="0" name=""/>
        <dsp:cNvSpPr/>
      </dsp:nvSpPr>
      <dsp:spPr>
        <a:xfrm>
          <a:off x="2506697" y="2274997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3542512"/>
            <a:satOff val="-27632"/>
            <a:lumOff val="-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Required?</a:t>
          </a:r>
        </a:p>
      </dsp:txBody>
      <dsp:txXfrm>
        <a:off x="2537692" y="2305992"/>
        <a:ext cx="1644139" cy="996248"/>
      </dsp:txXfrm>
    </dsp:sp>
    <dsp:sp modelId="{C1E822D9-6E74-40B1-B099-572B3317B191}">
      <dsp:nvSpPr>
        <dsp:cNvPr id="0" name=""/>
        <dsp:cNvSpPr/>
      </dsp:nvSpPr>
      <dsp:spPr>
        <a:xfrm>
          <a:off x="4586043" y="0"/>
          <a:ext cx="2132661" cy="350975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Extra-Curricular</a:t>
          </a:r>
        </a:p>
      </dsp:txBody>
      <dsp:txXfrm>
        <a:off x="4586043" y="0"/>
        <a:ext cx="2132661" cy="1052925"/>
      </dsp:txXfrm>
    </dsp:sp>
    <dsp:sp modelId="{6FE1EDF2-EB35-4F00-B25B-FB2161CBA308}">
      <dsp:nvSpPr>
        <dsp:cNvPr id="0" name=""/>
        <dsp:cNvSpPr/>
      </dsp:nvSpPr>
      <dsp:spPr>
        <a:xfrm>
          <a:off x="4799309" y="1053953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4723350"/>
            <a:satOff val="-36843"/>
            <a:lumOff val="-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e.g. Sports</a:t>
          </a:r>
        </a:p>
      </dsp:txBody>
      <dsp:txXfrm>
        <a:off x="4830304" y="1084948"/>
        <a:ext cx="1644139" cy="996248"/>
      </dsp:txXfrm>
    </dsp:sp>
    <dsp:sp modelId="{89524F77-C525-49E9-A198-F613C2D203BB}">
      <dsp:nvSpPr>
        <dsp:cNvPr id="0" name=""/>
        <dsp:cNvSpPr/>
      </dsp:nvSpPr>
      <dsp:spPr>
        <a:xfrm>
          <a:off x="4799309" y="2274997"/>
          <a:ext cx="1706129" cy="1058238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Voluntary</a:t>
          </a:r>
        </a:p>
      </dsp:txBody>
      <dsp:txXfrm>
        <a:off x="4830304" y="2305992"/>
        <a:ext cx="1644139" cy="996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F28D-051A-423C-BCB0-15259336ED99}">
      <dsp:nvSpPr>
        <dsp:cNvPr id="0" name=""/>
        <dsp:cNvSpPr/>
      </dsp:nvSpPr>
      <dsp:spPr>
        <a:xfrm>
          <a:off x="0" y="399642"/>
          <a:ext cx="47545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95FF0-7FD0-431B-A736-F1EF6B1F01A0}">
      <dsp:nvSpPr>
        <dsp:cNvPr id="0" name=""/>
        <dsp:cNvSpPr/>
      </dsp:nvSpPr>
      <dsp:spPr>
        <a:xfrm>
          <a:off x="237728" y="74922"/>
          <a:ext cx="332819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Institutional Mapping?</a:t>
          </a:r>
        </a:p>
      </dsp:txBody>
      <dsp:txXfrm>
        <a:off x="269431" y="106625"/>
        <a:ext cx="3264787" cy="586034"/>
      </dsp:txXfrm>
    </dsp:sp>
    <dsp:sp modelId="{39AFE767-933D-4668-A908-639360A3B548}">
      <dsp:nvSpPr>
        <dsp:cNvPr id="0" name=""/>
        <dsp:cNvSpPr/>
      </dsp:nvSpPr>
      <dsp:spPr>
        <a:xfrm>
          <a:off x="0" y="1397562"/>
          <a:ext cx="47545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5A9DD-10A7-4182-A972-FA0E2FEF3B9E}">
      <dsp:nvSpPr>
        <dsp:cNvPr id="0" name=""/>
        <dsp:cNvSpPr/>
      </dsp:nvSpPr>
      <dsp:spPr>
        <a:xfrm>
          <a:off x="237728" y="1072842"/>
          <a:ext cx="332819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Advertise programming?</a:t>
          </a:r>
        </a:p>
      </dsp:txBody>
      <dsp:txXfrm>
        <a:off x="269431" y="1104545"/>
        <a:ext cx="3264787" cy="586034"/>
      </dsp:txXfrm>
    </dsp:sp>
    <dsp:sp modelId="{4D33CECF-4419-4CA7-ACE1-764EAC47F51B}">
      <dsp:nvSpPr>
        <dsp:cNvPr id="0" name=""/>
        <dsp:cNvSpPr/>
      </dsp:nvSpPr>
      <dsp:spPr>
        <a:xfrm>
          <a:off x="0" y="2395482"/>
          <a:ext cx="47545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A1198-9427-451E-B56C-E435C3CCEF1F}">
      <dsp:nvSpPr>
        <dsp:cNvPr id="0" name=""/>
        <dsp:cNvSpPr/>
      </dsp:nvSpPr>
      <dsp:spPr>
        <a:xfrm>
          <a:off x="237728" y="2070762"/>
          <a:ext cx="332819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Identify gaps?</a:t>
          </a:r>
        </a:p>
      </dsp:txBody>
      <dsp:txXfrm>
        <a:off x="269431" y="2102465"/>
        <a:ext cx="3264787" cy="586034"/>
      </dsp:txXfrm>
    </dsp:sp>
    <dsp:sp modelId="{95EE6E81-90C9-4F88-9AE4-7F5648AF749D}">
      <dsp:nvSpPr>
        <dsp:cNvPr id="0" name=""/>
        <dsp:cNvSpPr/>
      </dsp:nvSpPr>
      <dsp:spPr>
        <a:xfrm>
          <a:off x="0" y="3393402"/>
          <a:ext cx="475456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52CE4-3037-424E-93AE-9EFEA82993D3}">
      <dsp:nvSpPr>
        <dsp:cNvPr id="0" name=""/>
        <dsp:cNvSpPr/>
      </dsp:nvSpPr>
      <dsp:spPr>
        <a:xfrm>
          <a:off x="237728" y="3068682"/>
          <a:ext cx="332819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98" tIns="0" rIns="1257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Quality assurance?</a:t>
          </a:r>
        </a:p>
      </dsp:txBody>
      <dsp:txXfrm>
        <a:off x="269431" y="3100385"/>
        <a:ext cx="3264787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B859E-4D83-4F55-A60D-D5D4A905B9DA}">
      <dsp:nvSpPr>
        <dsp:cNvPr id="0" name=""/>
        <dsp:cNvSpPr/>
      </dsp:nvSpPr>
      <dsp:spPr>
        <a:xfrm>
          <a:off x="175006" y="497681"/>
          <a:ext cx="4200144" cy="1312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3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/>
            <a:t>Student learning of the Competencies</a:t>
          </a:r>
        </a:p>
      </dsp:txBody>
      <dsp:txXfrm>
        <a:off x="175006" y="497681"/>
        <a:ext cx="4200144" cy="1312545"/>
      </dsp:txXfrm>
    </dsp:sp>
    <dsp:sp modelId="{AD4F5693-F66A-4DDE-B77F-DA272C7365BB}">
      <dsp:nvSpPr>
        <dsp:cNvPr id="0" name=""/>
        <dsp:cNvSpPr/>
      </dsp:nvSpPr>
      <dsp:spPr>
        <a:xfrm>
          <a:off x="0" y="308091"/>
          <a:ext cx="918781" cy="13781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75682-B2FE-4EA3-8559-C8AD75CB8691}">
      <dsp:nvSpPr>
        <dsp:cNvPr id="0" name=""/>
        <dsp:cNvSpPr/>
      </dsp:nvSpPr>
      <dsp:spPr>
        <a:xfrm>
          <a:off x="175006" y="2402088"/>
          <a:ext cx="4200144" cy="13125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3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/>
            <a:t>Identify staff goals re. learning outcomes</a:t>
          </a:r>
        </a:p>
      </dsp:txBody>
      <dsp:txXfrm>
        <a:off x="175006" y="2402088"/>
        <a:ext cx="4200144" cy="1312545"/>
      </dsp:txXfrm>
    </dsp:sp>
    <dsp:sp modelId="{32E07372-308D-46CD-8714-B1666371578D}">
      <dsp:nvSpPr>
        <dsp:cNvPr id="0" name=""/>
        <dsp:cNvSpPr/>
      </dsp:nvSpPr>
      <dsp:spPr>
        <a:xfrm>
          <a:off x="0" y="2212498"/>
          <a:ext cx="918781" cy="13781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B81A4-CE60-4613-9790-214535F86C6D}">
      <dsp:nvSpPr>
        <dsp:cNvPr id="0" name=""/>
        <dsp:cNvSpPr/>
      </dsp:nvSpPr>
      <dsp:spPr>
        <a:xfrm>
          <a:off x="865514" y="333156"/>
          <a:ext cx="3374778" cy="1054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328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Initiatives align with mapping goals?</a:t>
          </a:r>
        </a:p>
      </dsp:txBody>
      <dsp:txXfrm>
        <a:off x="865514" y="333156"/>
        <a:ext cx="3374778" cy="1054618"/>
      </dsp:txXfrm>
    </dsp:sp>
    <dsp:sp modelId="{4D3ED540-5BD3-41B5-8A1F-E1E299DD3FAE}">
      <dsp:nvSpPr>
        <dsp:cNvPr id="0" name=""/>
        <dsp:cNvSpPr/>
      </dsp:nvSpPr>
      <dsp:spPr>
        <a:xfrm>
          <a:off x="724898" y="180822"/>
          <a:ext cx="738232" cy="11073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EBCFE-7F62-42F0-AD3D-3C56E9A4935C}">
      <dsp:nvSpPr>
        <dsp:cNvPr id="0" name=""/>
        <dsp:cNvSpPr/>
      </dsp:nvSpPr>
      <dsp:spPr>
        <a:xfrm>
          <a:off x="865514" y="1660804"/>
          <a:ext cx="3374778" cy="1054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328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Champions in each department?</a:t>
          </a:r>
        </a:p>
      </dsp:txBody>
      <dsp:txXfrm>
        <a:off x="865514" y="1660804"/>
        <a:ext cx="3374778" cy="1054618"/>
      </dsp:txXfrm>
    </dsp:sp>
    <dsp:sp modelId="{431C1803-46F0-4E2A-9033-8B2C84C8F324}">
      <dsp:nvSpPr>
        <dsp:cNvPr id="0" name=""/>
        <dsp:cNvSpPr/>
      </dsp:nvSpPr>
      <dsp:spPr>
        <a:xfrm>
          <a:off x="724898" y="1508470"/>
          <a:ext cx="738232" cy="11073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31AF1-6E46-44C4-B955-30A728A0864C}">
      <dsp:nvSpPr>
        <dsp:cNvPr id="0" name=""/>
        <dsp:cNvSpPr/>
      </dsp:nvSpPr>
      <dsp:spPr>
        <a:xfrm>
          <a:off x="865514" y="2988451"/>
          <a:ext cx="3374778" cy="1054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328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Consider starting with the library</a:t>
          </a:r>
        </a:p>
      </dsp:txBody>
      <dsp:txXfrm>
        <a:off x="865514" y="2988451"/>
        <a:ext cx="3374778" cy="1054618"/>
      </dsp:txXfrm>
    </dsp:sp>
    <dsp:sp modelId="{8863056A-82D4-44CE-9BF0-8B188674C7E2}">
      <dsp:nvSpPr>
        <dsp:cNvPr id="0" name=""/>
        <dsp:cNvSpPr/>
      </dsp:nvSpPr>
      <dsp:spPr>
        <a:xfrm>
          <a:off x="724898" y="2836117"/>
          <a:ext cx="738232" cy="11073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ABC8D-E725-426B-B083-DF1445A85796}">
      <dsp:nvSpPr>
        <dsp:cNvPr id="0" name=""/>
        <dsp:cNvSpPr/>
      </dsp:nvSpPr>
      <dsp:spPr>
        <a:xfrm>
          <a:off x="0" y="14459"/>
          <a:ext cx="4311152" cy="570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Participants</a:t>
          </a:r>
        </a:p>
      </dsp:txBody>
      <dsp:txXfrm>
        <a:off x="27843" y="42302"/>
        <a:ext cx="4255466" cy="514689"/>
      </dsp:txXfrm>
    </dsp:sp>
    <dsp:sp modelId="{F7570C62-2EB2-4271-95EE-4E580412858B}">
      <dsp:nvSpPr>
        <dsp:cNvPr id="0" name=""/>
        <dsp:cNvSpPr/>
      </dsp:nvSpPr>
      <dsp:spPr>
        <a:xfrm>
          <a:off x="0" y="584834"/>
          <a:ext cx="4311152" cy="155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Beryl Ivey Library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Student Life Centre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Academic </a:t>
          </a:r>
          <a:r>
            <a:rPr lang="en-US" sz="2000" kern="1200" smtClean="0"/>
            <a:t>Advisors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International Student Coordinator*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Experiential Education*</a:t>
          </a:r>
        </a:p>
      </dsp:txBody>
      <dsp:txXfrm>
        <a:off x="0" y="584834"/>
        <a:ext cx="4311152" cy="1552500"/>
      </dsp:txXfrm>
    </dsp:sp>
    <dsp:sp modelId="{2CAEB3D7-2F0F-411A-9E51-D15F8C774C3A}">
      <dsp:nvSpPr>
        <dsp:cNvPr id="0" name=""/>
        <dsp:cNvSpPr/>
      </dsp:nvSpPr>
      <dsp:spPr>
        <a:xfrm>
          <a:off x="0" y="2137334"/>
          <a:ext cx="4311152" cy="5703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Still to come</a:t>
          </a:r>
        </a:p>
      </dsp:txBody>
      <dsp:txXfrm>
        <a:off x="27843" y="2165177"/>
        <a:ext cx="4255466" cy="514689"/>
      </dsp:txXfrm>
    </dsp:sp>
    <dsp:sp modelId="{F474D190-43F4-4272-BBFA-4660A2D7FDE4}">
      <dsp:nvSpPr>
        <dsp:cNvPr id="0" name=""/>
        <dsp:cNvSpPr/>
      </dsp:nvSpPr>
      <dsp:spPr>
        <a:xfrm>
          <a:off x="0" y="2707709"/>
          <a:ext cx="431115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Campus Ministry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/>
            <a:t>Student </a:t>
          </a:r>
          <a:r>
            <a:rPr lang="en-US" sz="2000" kern="1200" dirty="0" smtClean="0"/>
            <a:t>Clubs*</a:t>
          </a:r>
          <a:endParaRPr lang="en-US" sz="2000" kern="1200" dirty="0"/>
        </a:p>
      </dsp:txBody>
      <dsp:txXfrm>
        <a:off x="0" y="2707709"/>
        <a:ext cx="4311152" cy="621000"/>
      </dsp:txXfrm>
    </dsp:sp>
    <dsp:sp modelId="{211714B2-DFFE-4609-A7E0-141D77A66112}">
      <dsp:nvSpPr>
        <dsp:cNvPr id="0" name=""/>
        <dsp:cNvSpPr/>
      </dsp:nvSpPr>
      <dsp:spPr>
        <a:xfrm>
          <a:off x="0" y="3328709"/>
          <a:ext cx="4311152" cy="5703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Does not fit </a:t>
          </a:r>
          <a:r>
            <a:rPr lang="en-US" sz="2500" kern="1200" dirty="0" smtClean="0"/>
            <a:t>goals</a:t>
          </a:r>
          <a:endParaRPr lang="en-US" sz="2500" kern="1200" dirty="0"/>
        </a:p>
      </dsp:txBody>
      <dsp:txXfrm>
        <a:off x="27843" y="3356552"/>
        <a:ext cx="4255466" cy="514689"/>
      </dsp:txXfrm>
    </dsp:sp>
    <dsp:sp modelId="{6D6B0795-6D13-4E1F-B01A-932AC1F033EF}">
      <dsp:nvSpPr>
        <dsp:cNvPr id="0" name=""/>
        <dsp:cNvSpPr/>
      </dsp:nvSpPr>
      <dsp:spPr>
        <a:xfrm>
          <a:off x="0" y="3899084"/>
          <a:ext cx="431115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7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Residence Life</a:t>
          </a:r>
        </a:p>
      </dsp:txBody>
      <dsp:txXfrm>
        <a:off x="0" y="3899084"/>
        <a:ext cx="4311152" cy="414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C4DF6-F2B8-4AF9-B67C-B2C291E86E47}">
      <dsp:nvSpPr>
        <dsp:cNvPr id="0" name=""/>
        <dsp:cNvSpPr/>
      </dsp:nvSpPr>
      <dsp:spPr>
        <a:xfrm>
          <a:off x="863212" y="407897"/>
          <a:ext cx="3154517" cy="1095522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89A3F-A8C6-422D-9078-94B601F46694}">
      <dsp:nvSpPr>
        <dsp:cNvPr id="0" name=""/>
        <dsp:cNvSpPr/>
      </dsp:nvSpPr>
      <dsp:spPr>
        <a:xfrm>
          <a:off x="2139692" y="3090459"/>
          <a:ext cx="611340" cy="391258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DA229-2ABE-4F9F-90C0-37FDEAB3543A}">
      <dsp:nvSpPr>
        <dsp:cNvPr id="0" name=""/>
        <dsp:cNvSpPr/>
      </dsp:nvSpPr>
      <dsp:spPr>
        <a:xfrm>
          <a:off x="978145" y="3403466"/>
          <a:ext cx="2934435" cy="73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Initiatives to map</a:t>
          </a:r>
        </a:p>
      </dsp:txBody>
      <dsp:txXfrm>
        <a:off x="978145" y="3403466"/>
        <a:ext cx="2934435" cy="733608"/>
      </dsp:txXfrm>
    </dsp:sp>
    <dsp:sp modelId="{77F4CE2E-3B7B-4BCF-8B51-9E9CA5E8142D}">
      <dsp:nvSpPr>
        <dsp:cNvPr id="0" name=""/>
        <dsp:cNvSpPr/>
      </dsp:nvSpPr>
      <dsp:spPr>
        <a:xfrm>
          <a:off x="1998511" y="1402873"/>
          <a:ext cx="1100413" cy="11004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Outcomes needed</a:t>
          </a:r>
        </a:p>
      </dsp:txBody>
      <dsp:txXfrm>
        <a:off x="2159663" y="1564025"/>
        <a:ext cx="778109" cy="778109"/>
      </dsp:txXfrm>
    </dsp:sp>
    <dsp:sp modelId="{E76A3C1E-4924-4856-B5A1-20275788EC76}">
      <dsp:nvSpPr>
        <dsp:cNvPr id="0" name=""/>
        <dsp:cNvSpPr/>
      </dsp:nvSpPr>
      <dsp:spPr>
        <a:xfrm>
          <a:off x="1222681" y="762474"/>
          <a:ext cx="1100413" cy="1100413"/>
        </a:xfrm>
        <a:prstGeom prst="ellipse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Link to Mapping Goals</a:t>
          </a:r>
        </a:p>
      </dsp:txBody>
      <dsp:txXfrm>
        <a:off x="1383833" y="923626"/>
        <a:ext cx="778109" cy="778109"/>
      </dsp:txXfrm>
    </dsp:sp>
    <dsp:sp modelId="{C47C44CB-FA8A-4371-994B-8DD251647B29}">
      <dsp:nvSpPr>
        <dsp:cNvPr id="0" name=""/>
        <dsp:cNvSpPr/>
      </dsp:nvSpPr>
      <dsp:spPr>
        <a:xfrm>
          <a:off x="2347548" y="496419"/>
          <a:ext cx="1100413" cy="1100413"/>
        </a:xfrm>
        <a:prstGeom prst="ellips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List of initiatives</a:t>
          </a:r>
        </a:p>
      </dsp:txBody>
      <dsp:txXfrm>
        <a:off x="2508700" y="657571"/>
        <a:ext cx="778109" cy="778109"/>
      </dsp:txXfrm>
    </dsp:sp>
    <dsp:sp modelId="{126C7C80-FE95-47D2-A611-2F7C78DADDFA}">
      <dsp:nvSpPr>
        <dsp:cNvPr id="0" name=""/>
        <dsp:cNvSpPr/>
      </dsp:nvSpPr>
      <dsp:spPr>
        <a:xfrm>
          <a:off x="740763" y="272005"/>
          <a:ext cx="3423507" cy="273880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51561-A5D3-4A16-A4C7-C2CF2B5DEEEA}">
      <dsp:nvSpPr>
        <dsp:cNvPr id="0" name=""/>
        <dsp:cNvSpPr/>
      </dsp:nvSpPr>
      <dsp:spPr>
        <a:xfrm>
          <a:off x="793046" y="723429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Info Lit</a:t>
          </a:r>
        </a:p>
      </dsp:txBody>
      <dsp:txXfrm>
        <a:off x="1030681" y="723429"/>
        <a:ext cx="1247584" cy="990641"/>
      </dsp:txXfrm>
    </dsp:sp>
    <dsp:sp modelId="{80D77B1F-465A-4E24-87E1-05FC99DA003F}">
      <dsp:nvSpPr>
        <dsp:cNvPr id="0" name=""/>
        <dsp:cNvSpPr/>
      </dsp:nvSpPr>
      <dsp:spPr>
        <a:xfrm>
          <a:off x="793046" y="1714070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Reference</a:t>
          </a:r>
        </a:p>
      </dsp:txBody>
      <dsp:txXfrm>
        <a:off x="1030681" y="1714070"/>
        <a:ext cx="1247584" cy="990641"/>
      </dsp:txXfrm>
    </dsp:sp>
    <dsp:sp modelId="{B312B155-C90F-483F-89E8-9E1AABEABB1F}">
      <dsp:nvSpPr>
        <dsp:cNvPr id="0" name=""/>
        <dsp:cNvSpPr/>
      </dsp:nvSpPr>
      <dsp:spPr>
        <a:xfrm>
          <a:off x="793046" y="2704712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strike="sngStrike" kern="1200"/>
            <a:t>Circulation</a:t>
          </a:r>
        </a:p>
      </dsp:txBody>
      <dsp:txXfrm>
        <a:off x="1030681" y="2704712"/>
        <a:ext cx="1247584" cy="990641"/>
      </dsp:txXfrm>
    </dsp:sp>
    <dsp:sp modelId="{E4E0ED28-C89B-4A20-B9B7-AD2EA4F10383}">
      <dsp:nvSpPr>
        <dsp:cNvPr id="0" name=""/>
        <dsp:cNvSpPr/>
      </dsp:nvSpPr>
      <dsp:spPr>
        <a:xfrm>
          <a:off x="928" y="327370"/>
          <a:ext cx="990146" cy="990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Library</a:t>
          </a:r>
        </a:p>
      </dsp:txBody>
      <dsp:txXfrm>
        <a:off x="145932" y="472374"/>
        <a:ext cx="700138" cy="700138"/>
      </dsp:txXfrm>
    </dsp:sp>
    <dsp:sp modelId="{4C2D7792-5A25-4609-891F-D966217657DC}">
      <dsp:nvSpPr>
        <dsp:cNvPr id="0" name=""/>
        <dsp:cNvSpPr/>
      </dsp:nvSpPr>
      <dsp:spPr>
        <a:xfrm>
          <a:off x="3268413" y="723429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Career Services</a:t>
          </a:r>
        </a:p>
      </dsp:txBody>
      <dsp:txXfrm>
        <a:off x="3506048" y="723429"/>
        <a:ext cx="1247584" cy="990641"/>
      </dsp:txXfrm>
    </dsp:sp>
    <dsp:sp modelId="{E0330764-F777-4186-9CB8-6A1C8F1C464F}">
      <dsp:nvSpPr>
        <dsp:cNvPr id="0" name=""/>
        <dsp:cNvSpPr/>
      </dsp:nvSpPr>
      <dsp:spPr>
        <a:xfrm>
          <a:off x="3268413" y="1714070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Peer Mentor</a:t>
          </a:r>
        </a:p>
      </dsp:txBody>
      <dsp:txXfrm>
        <a:off x="3506048" y="1714070"/>
        <a:ext cx="1247584" cy="990641"/>
      </dsp:txXfrm>
    </dsp:sp>
    <dsp:sp modelId="{C2DFD5BD-7E77-4F18-9F2A-A7E016A9C5F1}">
      <dsp:nvSpPr>
        <dsp:cNvPr id="0" name=""/>
        <dsp:cNvSpPr/>
      </dsp:nvSpPr>
      <dsp:spPr>
        <a:xfrm>
          <a:off x="3268413" y="2704712"/>
          <a:ext cx="1485220" cy="99064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strike="sngStrike" kern="1200"/>
            <a:t>O-Week</a:t>
          </a:r>
        </a:p>
      </dsp:txBody>
      <dsp:txXfrm>
        <a:off x="3506048" y="2704712"/>
        <a:ext cx="1247584" cy="990641"/>
      </dsp:txXfrm>
    </dsp:sp>
    <dsp:sp modelId="{6E5A12DF-2DB1-4439-8102-B1F560E137E7}">
      <dsp:nvSpPr>
        <dsp:cNvPr id="0" name=""/>
        <dsp:cNvSpPr/>
      </dsp:nvSpPr>
      <dsp:spPr>
        <a:xfrm>
          <a:off x="2476295" y="327370"/>
          <a:ext cx="990146" cy="990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Student Life</a:t>
          </a:r>
        </a:p>
      </dsp:txBody>
      <dsp:txXfrm>
        <a:off x="2621299" y="472374"/>
        <a:ext cx="700138" cy="700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B9BF-3A20-45ED-8F8F-2DB8C0EABE59}">
      <dsp:nvSpPr>
        <dsp:cNvPr id="0" name=""/>
        <dsp:cNvSpPr/>
      </dsp:nvSpPr>
      <dsp:spPr>
        <a:xfrm>
          <a:off x="0" y="0"/>
          <a:ext cx="475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39460-8642-42E6-9D22-C844DB1777BB}">
      <dsp:nvSpPr>
        <dsp:cNvPr id="0" name=""/>
        <dsp:cNvSpPr/>
      </dsp:nvSpPr>
      <dsp:spPr>
        <a:xfrm>
          <a:off x="0" y="0"/>
          <a:ext cx="950912" cy="402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Workshop</a:t>
          </a:r>
        </a:p>
      </dsp:txBody>
      <dsp:txXfrm>
        <a:off x="0" y="0"/>
        <a:ext cx="950912" cy="4022725"/>
      </dsp:txXfrm>
    </dsp:sp>
    <dsp:sp modelId="{C16C3EF8-F519-41E5-8711-55E970719AEC}">
      <dsp:nvSpPr>
        <dsp:cNvPr id="0" name=""/>
        <dsp:cNvSpPr/>
      </dsp:nvSpPr>
      <dsp:spPr>
        <a:xfrm>
          <a:off x="1022230" y="62855"/>
          <a:ext cx="3732331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a) Pre-reading*</a:t>
          </a:r>
        </a:p>
      </dsp:txBody>
      <dsp:txXfrm>
        <a:off x="1022230" y="62855"/>
        <a:ext cx="3732331" cy="1257101"/>
      </dsp:txXfrm>
    </dsp:sp>
    <dsp:sp modelId="{2F403A82-F6E2-4A5B-B0F3-4ABCB6EF3973}">
      <dsp:nvSpPr>
        <dsp:cNvPr id="0" name=""/>
        <dsp:cNvSpPr/>
      </dsp:nvSpPr>
      <dsp:spPr>
        <a:xfrm>
          <a:off x="950912" y="1319956"/>
          <a:ext cx="3803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42C9-52CE-4DC2-8DD6-C9B3240F0C7C}">
      <dsp:nvSpPr>
        <dsp:cNvPr id="0" name=""/>
        <dsp:cNvSpPr/>
      </dsp:nvSpPr>
      <dsp:spPr>
        <a:xfrm>
          <a:off x="1022230" y="1382811"/>
          <a:ext cx="3732331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b) Learning outcome workshop</a:t>
          </a:r>
        </a:p>
      </dsp:txBody>
      <dsp:txXfrm>
        <a:off x="1022230" y="1382811"/>
        <a:ext cx="3732331" cy="1257101"/>
      </dsp:txXfrm>
    </dsp:sp>
    <dsp:sp modelId="{041035C8-A9F7-4FAB-B7EA-BAFAFB24B94C}">
      <dsp:nvSpPr>
        <dsp:cNvPr id="0" name=""/>
        <dsp:cNvSpPr/>
      </dsp:nvSpPr>
      <dsp:spPr>
        <a:xfrm>
          <a:off x="950912" y="2639913"/>
          <a:ext cx="3803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B0B8D-E506-4A34-8E80-176E3F1F5A40}">
      <dsp:nvSpPr>
        <dsp:cNvPr id="0" name=""/>
        <dsp:cNvSpPr/>
      </dsp:nvSpPr>
      <dsp:spPr>
        <a:xfrm>
          <a:off x="1022230" y="2702768"/>
          <a:ext cx="3732331" cy="1257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c) Follow-up meeting(s) or emails</a:t>
          </a:r>
        </a:p>
      </dsp:txBody>
      <dsp:txXfrm>
        <a:off x="1022230" y="2702768"/>
        <a:ext cx="3732331" cy="1257101"/>
      </dsp:txXfrm>
    </dsp:sp>
    <dsp:sp modelId="{89D7CA8D-A474-4E3A-923F-0387C469DA3E}">
      <dsp:nvSpPr>
        <dsp:cNvPr id="0" name=""/>
        <dsp:cNvSpPr/>
      </dsp:nvSpPr>
      <dsp:spPr>
        <a:xfrm>
          <a:off x="950912" y="3959869"/>
          <a:ext cx="38036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70F6851-C264-4F5C-B311-CC469BFA2B22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C323198-A5D6-4ACB-BCD2-195F733D3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71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B921D65-BC3C-418B-94B1-3A58D9F1DC84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8CC9787-1439-403B-B9BB-0F5D6665BC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90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821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29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88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27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34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59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58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55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35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97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7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25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9787-1439-403B-B9BB-0F5D6665BC0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01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6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63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07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69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9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3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82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7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609A352-C342-4075-A8E6-754C66FC82D5}" type="datetimeFigureOut">
              <a:rPr lang="en-CA" smtClean="0"/>
              <a:t>2018-10-09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024BFD3-CDE6-4780-AFAA-8EAC907FB708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Campbell@uwo.c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foley26@uwo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/>
              <a:t>Uncharted </a:t>
            </a:r>
            <a:r>
              <a:rPr lang="en-CA" dirty="0" smtClean="0"/>
              <a:t>territory </a:t>
            </a:r>
            <a:br>
              <a:rPr lang="en-CA" dirty="0" smtClean="0"/>
            </a:br>
            <a:r>
              <a:rPr lang="en-CA" sz="4000" dirty="0" smtClean="0"/>
              <a:t>a </a:t>
            </a:r>
            <a:r>
              <a:rPr lang="en-CA" sz="4000" dirty="0"/>
              <a:t>model for mapping the co-curriculum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427071" cy="1463040"/>
          </a:xfrm>
        </p:spPr>
        <p:txBody>
          <a:bodyPr/>
          <a:lstStyle/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>Heather Campbell &amp; Jennifer Foley</a:t>
            </a:r>
            <a:br>
              <a:rPr lang="en-CA" dirty="0"/>
            </a:br>
            <a:r>
              <a:rPr lang="en-CA" dirty="0" smtClean="0"/>
              <a:t>Brescia </a:t>
            </a:r>
            <a:r>
              <a:rPr lang="en-CA" dirty="0"/>
              <a:t>University College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80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96D70A9-8B36-4635-8126-244370FD050B}"/>
              </a:ext>
            </a:extLst>
          </p:cNvPr>
          <p:cNvSpPr/>
          <p:nvPr/>
        </p:nvSpPr>
        <p:spPr>
          <a:xfrm>
            <a:off x="629770" y="1010770"/>
            <a:ext cx="4164105" cy="400722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DC2FCA-E053-485D-BABD-5D3BA45127AE}"/>
              </a:ext>
            </a:extLst>
          </p:cNvPr>
          <p:cNvSpPr/>
          <p:nvPr/>
        </p:nvSpPr>
        <p:spPr>
          <a:xfrm>
            <a:off x="921123" y="1660713"/>
            <a:ext cx="3603810" cy="335728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BFBCB7-5D36-43A9-8731-6EE476434FD2}"/>
              </a:ext>
            </a:extLst>
          </p:cNvPr>
          <p:cNvSpPr/>
          <p:nvPr/>
        </p:nvSpPr>
        <p:spPr>
          <a:xfrm>
            <a:off x="1302123" y="2243417"/>
            <a:ext cx="2886634" cy="27745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60C7AC-12C8-4A3A-89FF-D0FF1D63C32B}"/>
              </a:ext>
            </a:extLst>
          </p:cNvPr>
          <p:cNvSpPr/>
          <p:nvPr/>
        </p:nvSpPr>
        <p:spPr>
          <a:xfrm>
            <a:off x="1615888" y="2870948"/>
            <a:ext cx="2259105" cy="21470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FE1CF5-9104-40ED-81BA-9E0C6C441211}"/>
              </a:ext>
            </a:extLst>
          </p:cNvPr>
          <p:cNvSpPr/>
          <p:nvPr/>
        </p:nvSpPr>
        <p:spPr>
          <a:xfrm>
            <a:off x="5024090" y="2917743"/>
            <a:ext cx="2076584" cy="507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A06F2D-1717-4D01-A717-1B18E306C41F}"/>
              </a:ext>
            </a:extLst>
          </p:cNvPr>
          <p:cNvSpPr/>
          <p:nvPr/>
        </p:nvSpPr>
        <p:spPr>
          <a:xfrm>
            <a:off x="7297270" y="1122828"/>
            <a:ext cx="4164105" cy="400722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C70532-7FC3-433E-A71F-424C4D522B9F}"/>
              </a:ext>
            </a:extLst>
          </p:cNvPr>
          <p:cNvSpPr/>
          <p:nvPr/>
        </p:nvSpPr>
        <p:spPr>
          <a:xfrm>
            <a:off x="7577417" y="1750360"/>
            <a:ext cx="3603810" cy="335728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BF6F5D-FF49-46BA-826E-809AA73952EC}"/>
              </a:ext>
            </a:extLst>
          </p:cNvPr>
          <p:cNvSpPr/>
          <p:nvPr/>
        </p:nvSpPr>
        <p:spPr>
          <a:xfrm>
            <a:off x="7936005" y="2355475"/>
            <a:ext cx="2886634" cy="27745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73335-DF61-4CF4-BEEF-64D42AF842A2}"/>
              </a:ext>
            </a:extLst>
          </p:cNvPr>
          <p:cNvSpPr txBox="1"/>
          <p:nvPr/>
        </p:nvSpPr>
        <p:spPr>
          <a:xfrm>
            <a:off x="1362634" y="12505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Institutional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975DB-E28D-4D4D-BCAA-9BE61C94E4AD}"/>
              </a:ext>
            </a:extLst>
          </p:cNvPr>
          <p:cNvSpPr txBox="1"/>
          <p:nvPr/>
        </p:nvSpPr>
        <p:spPr>
          <a:xfrm>
            <a:off x="1385047" y="187810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Program Outcomes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FB20E-BDF3-49F1-BCFB-449998EDDBE9}"/>
              </a:ext>
            </a:extLst>
          </p:cNvPr>
          <p:cNvSpPr txBox="1"/>
          <p:nvPr/>
        </p:nvSpPr>
        <p:spPr>
          <a:xfrm>
            <a:off x="1463488" y="255045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Course/Unit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FAD27-088E-4F85-9260-28C458BAB154}"/>
              </a:ext>
            </a:extLst>
          </p:cNvPr>
          <p:cNvSpPr txBox="1"/>
          <p:nvPr/>
        </p:nvSpPr>
        <p:spPr>
          <a:xfrm>
            <a:off x="1463488" y="326763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Lesson Outcomes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2AED3-171A-4E93-9449-F6E5F6413396}"/>
              </a:ext>
            </a:extLst>
          </p:cNvPr>
          <p:cNvSpPr txBox="1"/>
          <p:nvPr/>
        </p:nvSpPr>
        <p:spPr>
          <a:xfrm>
            <a:off x="8097370" y="138504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Institutional Competencies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9841-884B-45C8-B643-48E62AB071C3}"/>
              </a:ext>
            </a:extLst>
          </p:cNvPr>
          <p:cNvSpPr txBox="1"/>
          <p:nvPr/>
        </p:nvSpPr>
        <p:spPr>
          <a:xfrm>
            <a:off x="8018929" y="193413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Module Titles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7B52E-49E6-46DD-B5DC-9AC71199446B}"/>
              </a:ext>
            </a:extLst>
          </p:cNvPr>
          <p:cNvSpPr txBox="1"/>
          <p:nvPr/>
        </p:nvSpPr>
        <p:spPr>
          <a:xfrm>
            <a:off x="8258735" y="2808195"/>
            <a:ext cx="225238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Modules Levelled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504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99A6F-13D9-488A-BE92-BC148624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Modules</a:t>
            </a:r>
          </a:p>
        </p:txBody>
      </p:sp>
      <p:pic>
        <p:nvPicPr>
          <p:cNvPr id="3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3B7957F-0B9B-4206-9088-5906CA7E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03" y="203051"/>
            <a:ext cx="8247836" cy="43261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>
            <a:off x="4969237" y="5591466"/>
            <a:ext cx="11268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6063293" y="4454838"/>
            <a:ext cx="2922" cy="1866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84984" y="4373965"/>
            <a:ext cx="112685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83443" y="2886135"/>
            <a:ext cx="12365" cy="27212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83444" y="2860044"/>
            <a:ext cx="2163522" cy="12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ardrop 41"/>
          <p:cNvSpPr/>
          <p:nvPr/>
        </p:nvSpPr>
        <p:spPr>
          <a:xfrm rot="2886628">
            <a:off x="4740844" y="4139294"/>
            <a:ext cx="485200" cy="462892"/>
          </a:xfrm>
          <a:prstGeom prst="teardrop">
            <a:avLst/>
          </a:prstGeom>
          <a:solidFill>
            <a:schemeClr val="bg1"/>
          </a:solidFill>
          <a:ln w="76200">
            <a:solidFill>
              <a:srgbClr val="C60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40" name="Teardrop 39"/>
          <p:cNvSpPr/>
          <p:nvPr/>
        </p:nvSpPr>
        <p:spPr>
          <a:xfrm rot="13683835">
            <a:off x="5854054" y="2619791"/>
            <a:ext cx="457013" cy="478215"/>
          </a:xfrm>
          <a:prstGeom prst="teardrop">
            <a:avLst/>
          </a:prstGeom>
          <a:solidFill>
            <a:schemeClr val="bg1"/>
          </a:solidFill>
          <a:ln w="76200"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071211" y="1346807"/>
            <a:ext cx="5674" cy="15851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4"/>
          <p:cNvSpPr/>
          <p:nvPr/>
        </p:nvSpPr>
        <p:spPr>
          <a:xfrm rot="2653791">
            <a:off x="5843127" y="1242967"/>
            <a:ext cx="457013" cy="478215"/>
          </a:xfrm>
          <a:prstGeom prst="teardrop">
            <a:avLst/>
          </a:prstGeom>
          <a:solidFill>
            <a:srgbClr val="164397"/>
          </a:solidFill>
          <a:ln w="76200"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10" name="Teardrop 9"/>
          <p:cNvSpPr/>
          <p:nvPr/>
        </p:nvSpPr>
        <p:spPr>
          <a:xfrm rot="13772747">
            <a:off x="5843127" y="1904415"/>
            <a:ext cx="457013" cy="478215"/>
          </a:xfrm>
          <a:prstGeom prst="teardrop">
            <a:avLst/>
          </a:prstGeom>
          <a:solidFill>
            <a:srgbClr val="FE866C"/>
          </a:solidFill>
          <a:ln w="76200">
            <a:solidFill>
              <a:srgbClr val="FE8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11" name="Teardrop 10"/>
          <p:cNvSpPr/>
          <p:nvPr/>
        </p:nvSpPr>
        <p:spPr>
          <a:xfrm rot="2653791">
            <a:off x="5843127" y="2614249"/>
            <a:ext cx="457013" cy="478215"/>
          </a:xfrm>
          <a:prstGeom prst="teardrop">
            <a:avLst/>
          </a:prstGeom>
          <a:solidFill>
            <a:srgbClr val="FFD300"/>
          </a:solidFill>
          <a:ln w="76200"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12" name="Teardrop 11"/>
          <p:cNvSpPr/>
          <p:nvPr/>
        </p:nvSpPr>
        <p:spPr>
          <a:xfrm rot="2758061">
            <a:off x="4743327" y="3365118"/>
            <a:ext cx="457013" cy="478215"/>
          </a:xfrm>
          <a:prstGeom prst="teardrop">
            <a:avLst/>
          </a:prstGeom>
          <a:solidFill>
            <a:srgbClr val="70CDE3"/>
          </a:solidFill>
          <a:ln w="76200">
            <a:solidFill>
              <a:srgbClr val="70C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13" name="Teardrop 12"/>
          <p:cNvSpPr/>
          <p:nvPr/>
        </p:nvSpPr>
        <p:spPr>
          <a:xfrm rot="8113959">
            <a:off x="4743949" y="4125223"/>
            <a:ext cx="457013" cy="478215"/>
          </a:xfrm>
          <a:prstGeom prst="teardrop">
            <a:avLst/>
          </a:prstGeom>
          <a:solidFill>
            <a:srgbClr val="C60C46"/>
          </a:solidFill>
          <a:ln w="76200">
            <a:solidFill>
              <a:srgbClr val="C60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14" name="Teardrop 13"/>
          <p:cNvSpPr/>
          <p:nvPr/>
        </p:nvSpPr>
        <p:spPr>
          <a:xfrm rot="2592087">
            <a:off x="5843126" y="5388892"/>
            <a:ext cx="457013" cy="478215"/>
          </a:xfrm>
          <a:prstGeom prst="teardrop">
            <a:avLst/>
          </a:prstGeom>
          <a:solidFill>
            <a:srgbClr val="F7A11A"/>
          </a:solidFill>
          <a:ln w="76200">
            <a:solidFill>
              <a:srgbClr val="F7A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24" name="Rounded Rectangle 23"/>
          <p:cNvSpPr/>
          <p:nvPr/>
        </p:nvSpPr>
        <p:spPr>
          <a:xfrm>
            <a:off x="4436371" y="1927400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8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 dirty="0">
                <a:solidFill>
                  <a:schemeClr val="tx1"/>
                </a:solidFill>
                <a:latin typeface="Gotham Narrow Book" pitchFamily="50" charset="0"/>
              </a:rPr>
              <a:t>Jennifer Foley, Learning and Curriculum Support Librarian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542762" y="1265952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64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 dirty="0">
                <a:solidFill>
                  <a:schemeClr val="tx1"/>
                </a:solidFill>
                <a:latin typeface="Gotham Narrow Book" pitchFamily="50" charset="0"/>
              </a:rPr>
              <a:t>MAP institutional competencies </a:t>
            </a:r>
            <a:br>
              <a:rPr lang="en-CA" sz="635" dirty="0">
                <a:solidFill>
                  <a:schemeClr val="tx1"/>
                </a:solidFill>
                <a:latin typeface="Gotham Narrow Book" pitchFamily="50" charset="0"/>
              </a:rPr>
            </a:br>
            <a:r>
              <a:rPr lang="en-CA" sz="635" dirty="0">
                <a:solidFill>
                  <a:schemeClr val="tx1"/>
                </a:solidFill>
                <a:latin typeface="Gotham Narrow Book" pitchFamily="50" charset="0"/>
              </a:rPr>
              <a:t>LEARN about IL program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42762" y="2637233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Circulation Services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103" y="3368147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C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Modules with levelled Learning Outcomes</a:t>
            </a:r>
            <a:endParaRPr lang="en-CA" sz="635" err="1">
              <a:solidFill>
                <a:schemeClr val="tx1"/>
              </a:solidFill>
              <a:latin typeface="Gotham Narrow Book" pitchFamily="50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85521" y="4153010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60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Information </a:t>
            </a:r>
            <a:br>
              <a:rPr lang="en-CA" sz="635">
                <a:solidFill>
                  <a:schemeClr val="tx1"/>
                </a:solidFill>
                <a:latin typeface="Gotham Narrow Book" pitchFamily="50" charset="0"/>
              </a:rPr>
            </a:br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Literacy </a:t>
            </a:r>
          </a:p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DEVELOPMENTAL MAPS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44106" y="1362242"/>
            <a:ext cx="49321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>
                <a:solidFill>
                  <a:schemeClr val="bg1"/>
                </a:solidFill>
                <a:latin typeface="Gotham Narrow Book" pitchFamily="50" charset="0"/>
              </a:rPr>
              <a:t>Mapping Goals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25021" y="2020404"/>
            <a:ext cx="49321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>
                <a:latin typeface="Gotham Narrow Book" pitchFamily="50" charset="0"/>
              </a:rPr>
              <a:t>Recruit Partners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7295" y="2733749"/>
            <a:ext cx="588605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 dirty="0">
                <a:latin typeface="Gotham Narrow Book" pitchFamily="50" charset="0"/>
              </a:rPr>
              <a:t>Sort Initiatives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5223" y="3482080"/>
            <a:ext cx="49321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>
                <a:latin typeface="Gotham Narrow Book" pitchFamily="50" charset="0"/>
              </a:rPr>
              <a:t>Develop Outcomes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5223" y="4300678"/>
            <a:ext cx="493219" cy="190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>
                <a:solidFill>
                  <a:schemeClr val="bg1"/>
                </a:solidFill>
                <a:latin typeface="Gotham Narrow Book" pitchFamily="50" charset="0"/>
              </a:rPr>
              <a:t>Map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25021" y="5505860"/>
            <a:ext cx="49321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>
                <a:latin typeface="Gotham Narrow Book" pitchFamily="50" charset="0"/>
              </a:rPr>
              <a:t>Assess Results</a:t>
            </a:r>
          </a:p>
        </p:txBody>
      </p:sp>
      <p:sp>
        <p:nvSpPr>
          <p:cNvPr id="38" name="Teardrop 37"/>
          <p:cNvSpPr/>
          <p:nvPr/>
        </p:nvSpPr>
        <p:spPr>
          <a:xfrm rot="13877617">
            <a:off x="5822646" y="6066112"/>
            <a:ext cx="457013" cy="478215"/>
          </a:xfrm>
          <a:prstGeom prst="teardrop">
            <a:avLst/>
          </a:prstGeom>
          <a:solidFill>
            <a:srgbClr val="9ED8D2"/>
          </a:solidFill>
          <a:ln w="76200">
            <a:solidFill>
              <a:srgbClr val="9ED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953"/>
          </a:p>
        </p:txBody>
      </p:sp>
      <p:sp>
        <p:nvSpPr>
          <p:cNvPr id="39" name="Rounded Rectangle 38"/>
          <p:cNvSpPr/>
          <p:nvPr/>
        </p:nvSpPr>
        <p:spPr>
          <a:xfrm>
            <a:off x="4436371" y="6067847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ED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Started advertising Modules as a jumping off point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8840" y="6221436"/>
            <a:ext cx="557733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35" dirty="0" err="1" smtClean="0">
                <a:latin typeface="Gotham Narrow Book" pitchFamily="50" charset="0"/>
              </a:rPr>
              <a:t>Dissemi-nate</a:t>
            </a:r>
            <a:endParaRPr lang="en-CA" sz="635" dirty="0">
              <a:latin typeface="Gotham Narrow Book" pitchFamily="50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36371" y="2637233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Information Literacy Program &amp; Reference Services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36371" y="4896993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60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Reference Services SURFACE MAPS 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28" y="162182"/>
            <a:ext cx="1268511" cy="42283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558718" y="685969"/>
            <a:ext cx="2588300" cy="414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CA" sz="1138">
                <a:latin typeface="Gotham Narrow Medium" pitchFamily="50" charset="0"/>
              </a:rPr>
              <a:t>Brescia University College</a:t>
            </a:r>
          </a:p>
          <a:p>
            <a:pPr algn="ctr"/>
            <a:r>
              <a:rPr lang="en-CA" sz="953">
                <a:latin typeface="Gotham Narrow Bold" pitchFamily="50" charset="0"/>
              </a:rPr>
              <a:t>Co-Curriculum Mapping of Library Services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25223" y="6677225"/>
            <a:ext cx="3199941" cy="18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82" err="1">
                <a:latin typeface="Gotham Narrow Book" pitchFamily="50" charset="0"/>
              </a:rPr>
              <a:t>H.Campbell</a:t>
            </a:r>
            <a:r>
              <a:rPr lang="en-CA" sz="582">
                <a:latin typeface="Gotham Narrow Book" pitchFamily="50" charset="0"/>
              </a:rPr>
              <a:t> &amp; J. Foley (2018). Learning Outcomes Symposium, Toronto, October.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548967" y="5375343"/>
            <a:ext cx="1182729" cy="4322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7A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386" tIns="24193" rIns="48386" bIns="2419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635">
                <a:solidFill>
                  <a:schemeClr val="tx1"/>
                </a:solidFill>
                <a:latin typeface="Gotham Narrow Book" pitchFamily="50" charset="0"/>
              </a:rPr>
              <a:t>Written into Information Literacy Program Plan 2018 - 2022</a:t>
            </a:r>
          </a:p>
        </p:txBody>
      </p:sp>
    </p:spTree>
    <p:extLst>
      <p:ext uri="{BB962C8B-B14F-4D97-AF65-F5344CB8AC3E}">
        <p14:creationId xmlns:p14="http://schemas.microsoft.com/office/powerpoint/2010/main" val="16605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9" y="2019495"/>
            <a:ext cx="7584372" cy="3061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92" y="1571927"/>
            <a:ext cx="7697166" cy="47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Examples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972B49-43A6-4DBF-8559-0E01F1E9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5" y="877747"/>
            <a:ext cx="7299805" cy="51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6: Assess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762900"/>
              </p:ext>
            </p:extLst>
          </p:nvPr>
        </p:nvGraphicFramePr>
        <p:xfrm>
          <a:off x="10239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972B49-43A6-4DBF-8559-0E01F1E9C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121717" y="2286000"/>
            <a:ext cx="5241071" cy="368161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0438228" y="5434210"/>
            <a:ext cx="924560" cy="10668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2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7: Disseminate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916" y="1814769"/>
            <a:ext cx="7461817" cy="47654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72587" y="3152339"/>
            <a:ext cx="2106593" cy="1307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754372" cy="1499616"/>
          </a:xfrm>
        </p:spPr>
        <p:txBody>
          <a:bodyPr/>
          <a:lstStyle/>
          <a:p>
            <a:r>
              <a:rPr lang="en-CA"/>
              <a:t>Observations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4035662"/>
              </p:ext>
            </p:extLst>
          </p:nvPr>
        </p:nvGraphicFramePr>
        <p:xfrm>
          <a:off x="10239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59427"/>
              </p:ext>
            </p:extLst>
          </p:nvPr>
        </p:nvGraphicFramePr>
        <p:xfrm>
          <a:off x="7222602" y="2104278"/>
          <a:ext cx="3842796" cy="384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130006" y="614847"/>
            <a:ext cx="47543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452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Thank you!</a:t>
            </a:r>
          </a:p>
          <a:p>
            <a:endParaRPr lang="en-CA"/>
          </a:p>
          <a:p>
            <a:r>
              <a:rPr lang="en-CA">
                <a:hlinkClick r:id="rId3"/>
              </a:rPr>
              <a:t>heather.campbell@uwo.ca</a:t>
            </a:r>
            <a:r>
              <a:rPr lang="en-CA"/>
              <a:t> </a:t>
            </a:r>
          </a:p>
          <a:p>
            <a:r>
              <a:rPr lang="en-CA">
                <a:hlinkClick r:id="rId4"/>
              </a:rPr>
              <a:t>jfoley26@uwo.ca</a:t>
            </a:r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Background</a:t>
            </a:r>
          </a:p>
          <a:p>
            <a:r>
              <a:rPr lang="en-CA"/>
              <a:t>Co-Curriculum?</a:t>
            </a:r>
          </a:p>
          <a:p>
            <a:r>
              <a:rPr lang="en-CA"/>
              <a:t>Brescia: A Case Study</a:t>
            </a:r>
          </a:p>
          <a:p>
            <a:r>
              <a:rPr lang="en-CA"/>
              <a:t>Observations and Next Steps</a:t>
            </a:r>
          </a:p>
          <a:p>
            <a:r>
              <a:rPr lang="en-CA"/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4848"/>
          <a:stretch/>
        </p:blipFill>
        <p:spPr>
          <a:xfrm>
            <a:off x="5671561" y="925974"/>
            <a:ext cx="4276287" cy="5382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71560" y="1225261"/>
            <a:ext cx="4276287" cy="1200329"/>
          </a:xfrm>
          <a:prstGeom prst="rect">
            <a:avLst/>
          </a:prstGeom>
          <a:solidFill>
            <a:schemeClr val="bg1">
              <a:lumMod val="65000"/>
              <a:alpha val="8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By the end of the session, participants will be able to interpret the flexible model for co-curriculum and discuss its benefits and drawbacks in relation to their context</a:t>
            </a:r>
          </a:p>
        </p:txBody>
      </p:sp>
    </p:spTree>
    <p:extLst>
      <p:ext uri="{BB962C8B-B14F-4D97-AF65-F5344CB8AC3E}">
        <p14:creationId xmlns:p14="http://schemas.microsoft.com/office/powerpoint/2010/main" val="16263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Background: welcome to Brescia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800909"/>
              </p:ext>
            </p:extLst>
          </p:nvPr>
        </p:nvGraphicFramePr>
        <p:xfrm>
          <a:off x="896616" y="1927185"/>
          <a:ext cx="546945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r="6500"/>
          <a:stretch/>
        </p:blipFill>
        <p:spPr>
          <a:xfrm>
            <a:off x="6620719" y="1927185"/>
            <a:ext cx="4872943" cy="40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meant by ‘co-curriculum’?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3045"/>
              </p:ext>
            </p:extLst>
          </p:nvPr>
        </p:nvGraphicFramePr>
        <p:xfrm>
          <a:off x="1023938" y="2084833"/>
          <a:ext cx="6719525" cy="350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659309" y="3839709"/>
            <a:ext cx="2067739" cy="729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Information Literacy Program?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73887" y="5220413"/>
            <a:ext cx="2193131" cy="74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/>
              <a:t>Work-Study?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78834" y="1945396"/>
            <a:ext cx="340419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b="1" dirty="0"/>
              <a:t>At BRESCIA:</a:t>
            </a:r>
          </a:p>
          <a:p>
            <a:r>
              <a:rPr lang="en-CA" b="1" dirty="0"/>
              <a:t>Student learning</a:t>
            </a:r>
            <a:r>
              <a:rPr lang="en-CA" dirty="0"/>
              <a:t> a goal of the initiative</a:t>
            </a:r>
          </a:p>
          <a:p>
            <a:r>
              <a:rPr lang="en-CA" b="1" dirty="0"/>
              <a:t>Voluntary</a:t>
            </a:r>
            <a:r>
              <a:rPr lang="en-CA" dirty="0"/>
              <a:t> by students, usually short-term</a:t>
            </a:r>
          </a:p>
        </p:txBody>
      </p:sp>
    </p:spTree>
    <p:extLst>
      <p:ext uri="{BB962C8B-B14F-4D97-AF65-F5344CB8AC3E}">
        <p14:creationId xmlns:p14="http://schemas.microsoft.com/office/powerpoint/2010/main" val="20362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1: identify mapping goals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7761711"/>
              </p:ext>
            </p:extLst>
          </p:nvPr>
        </p:nvGraphicFramePr>
        <p:xfrm>
          <a:off x="10239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105133"/>
              </p:ext>
            </p:extLst>
          </p:nvPr>
        </p:nvGraphicFramePr>
        <p:xfrm>
          <a:off x="6551613" y="2303463"/>
          <a:ext cx="437515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81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2: recruit co-curriculum partners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2164866"/>
              </p:ext>
            </p:extLst>
          </p:nvPr>
        </p:nvGraphicFramePr>
        <p:xfrm>
          <a:off x="813308" y="2084832"/>
          <a:ext cx="4965192" cy="422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CA"/>
          </a:p>
          <a:p>
            <a:endParaRPr lang="en-CA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935859054"/>
              </p:ext>
            </p:extLst>
          </p:nvPr>
        </p:nvGraphicFramePr>
        <p:xfrm>
          <a:off x="6643868" y="2084832"/>
          <a:ext cx="4311152" cy="432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026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3: Sort and identify initiatives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6924741"/>
              </p:ext>
            </p:extLst>
          </p:nvPr>
        </p:nvGraphicFramePr>
        <p:xfrm>
          <a:off x="1023937" y="1898248"/>
          <a:ext cx="4890725" cy="441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2155369"/>
              </p:ext>
            </p:extLst>
          </p:nvPr>
        </p:nvGraphicFramePr>
        <p:xfrm>
          <a:off x="6429476" y="2170254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7850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4: develop Learning outcomes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8097258"/>
              </p:ext>
            </p:extLst>
          </p:nvPr>
        </p:nvGraphicFramePr>
        <p:xfrm>
          <a:off x="6602935" y="2216552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374178"/>
              </p:ext>
            </p:extLst>
          </p:nvPr>
        </p:nvGraphicFramePr>
        <p:xfrm>
          <a:off x="1215806" y="2216552"/>
          <a:ext cx="4305320" cy="368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15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STEP 5: Map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3060"/>
              </p:ext>
            </p:extLst>
          </p:nvPr>
        </p:nvGraphicFramePr>
        <p:xfrm>
          <a:off x="1023938" y="2286001"/>
          <a:ext cx="8292782" cy="331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D18FE0E-DF11-40D7-AAC8-0AFD1C52A7A6}"/>
              </a:ext>
            </a:extLst>
          </p:cNvPr>
          <p:cNvSpPr txBox="1"/>
          <p:nvPr/>
        </p:nvSpPr>
        <p:spPr>
          <a:xfrm>
            <a:off x="8796760" y="3837008"/>
            <a:ext cx="325055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</TotalTime>
  <Words>434</Words>
  <Application>Microsoft Office PowerPoint</Application>
  <PresentationFormat>Widescreen</PresentationFormat>
  <Paragraphs>138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Gotham Narrow Bold</vt:lpstr>
      <vt:lpstr>Gotham Narrow Book</vt:lpstr>
      <vt:lpstr>Gotham Narrow Medium</vt:lpstr>
      <vt:lpstr>Tw Cen MT</vt:lpstr>
      <vt:lpstr>Tw Cen MT Condensed</vt:lpstr>
      <vt:lpstr>Wingdings 3</vt:lpstr>
      <vt:lpstr>Integral</vt:lpstr>
      <vt:lpstr>Uncharted territory  a model for mapping the co-curriculum</vt:lpstr>
      <vt:lpstr>outline</vt:lpstr>
      <vt:lpstr>Background: welcome to Brescia</vt:lpstr>
      <vt:lpstr>What is meant by ‘co-curriculum’?</vt:lpstr>
      <vt:lpstr>Step 1: identify mapping goals</vt:lpstr>
      <vt:lpstr>Step 2: recruit co-curriculum partners</vt:lpstr>
      <vt:lpstr>Step 3: Sort and identify initiatives</vt:lpstr>
      <vt:lpstr>Step 4: develop Learning outcomes</vt:lpstr>
      <vt:lpstr>STEP 5: Map</vt:lpstr>
      <vt:lpstr>PowerPoint Presentation</vt:lpstr>
      <vt:lpstr>Modules</vt:lpstr>
      <vt:lpstr>PowerPoint Presentation</vt:lpstr>
      <vt:lpstr>Examples</vt:lpstr>
      <vt:lpstr>Examples</vt:lpstr>
      <vt:lpstr>Step 6: Assess results</vt:lpstr>
      <vt:lpstr>Step 7: Disseminate</vt:lpstr>
      <vt:lpstr>Observations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Uncharted territory: a model for mapping the co-curriculum</dc:title>
  <dc:creator>Heather Campbell</dc:creator>
  <cp:lastModifiedBy>Heather Campbell</cp:lastModifiedBy>
  <cp:revision>14</cp:revision>
  <cp:lastPrinted>2018-10-09T13:58:17Z</cp:lastPrinted>
  <dcterms:created xsi:type="dcterms:W3CDTF">2018-09-13T13:26:29Z</dcterms:created>
  <dcterms:modified xsi:type="dcterms:W3CDTF">2018-10-09T15:34:04Z</dcterms:modified>
</cp:coreProperties>
</file>