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Maven Pro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-258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1738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33814a784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33814a784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33814a78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33814a78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33814a784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33814a784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433814a78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433814a78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433814a784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433814a784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433814a784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433814a784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33814a784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33814a784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433814a784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433814a784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 dir="r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ndphysicaledu.weebly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hyperlink" Target="http://sheehannick.wixsite.com/eportfoliohp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8oE7mBB_P_Oxvy23PURqoaQAJFKGPEZ4Ur9ez3elWtc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982438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Assessing Experiential Learning Outcomes with Technology</a:t>
            </a:r>
            <a:endParaRPr sz="300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66100" y="3015450"/>
            <a:ext cx="42555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They Did It! What Did They Learn?</a:t>
            </a:r>
            <a:endParaRPr sz="1800"/>
          </a:p>
        </p:txBody>
      </p:sp>
      <p:sp>
        <p:nvSpPr>
          <p:cNvPr id="279" name="Google Shape;279;p13"/>
          <p:cNvSpPr txBox="1"/>
          <p:nvPr/>
        </p:nvSpPr>
        <p:spPr>
          <a:xfrm>
            <a:off x="1574200" y="3577850"/>
            <a:ext cx="5497200" cy="9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Julie Mueller, Associate Professor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Faculty of Education, Wilfrid Laurier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Waterloo, Ontario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/>
              <a:t>Educating for the Future: Learning Outcomes and Experiential Learning Symposium, Toronto, October 11 &amp; 12, 2018</a:t>
            </a:r>
            <a:endParaRPr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215300" cy="7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Experiential Learning vs Active Learning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574200"/>
            <a:ext cx="7030500" cy="29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“Here,</a:t>
            </a:r>
            <a:r>
              <a:rPr lang="en-GB" sz="2400" b="1" i="1"/>
              <a:t> experiential learning</a:t>
            </a:r>
            <a:r>
              <a:rPr lang="en-GB" sz="2400"/>
              <a:t> means a process of human cognition.” (Fenwick, 2000, p. 244)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 i="1"/>
              <a:t>Active learning</a:t>
            </a:r>
            <a:r>
              <a:rPr lang="en-GB" sz="2400"/>
              <a:t> means the learner is “actively” involved in construction of meaning.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Teaching and Learning Context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469575"/>
            <a:ext cx="7030500" cy="30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Example of Program Learning Outcomes:</a:t>
            </a:r>
            <a:endParaRPr sz="18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 b="1"/>
              <a:t>Learning Environment</a:t>
            </a:r>
            <a:r>
              <a:rPr lang="en-GB" sz="1400"/>
              <a:t>: Use effective strategies to develop positive relationships and create an inclusive learning environment that respects diverse learner identities, and supports the development of self-regulated, adaptive and social justice-oriented learners. 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 sz="1400" b="1"/>
              <a:t>Knowledge of Education:</a:t>
            </a:r>
            <a:r>
              <a:rPr lang="en-GB" sz="1400"/>
              <a:t> Construct and apply subject-specific knowledge and understanding of students, Ontario curriculum, legislation, teaching practices, technology integration, and class management strategies, to promote the learning achievement of all students.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Innovative Pedagogy Meets Authentic Assessment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21st century teaching strategies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High impact practices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Digitally enhanced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Collaborative approaches</a:t>
            </a:r>
            <a:endParaRPr sz="1800"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2"/>
          </p:nvPr>
        </p:nvSpPr>
        <p:spPr>
          <a:xfrm>
            <a:off x="4734300" y="1990050"/>
            <a:ext cx="4018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Video formats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Collaborative documents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Formative assessment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Portfolios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Blogs/journals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Social media posts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Peer/Audience/Self assessments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"/>
          <p:cNvSpPr txBox="1">
            <a:spLocks noGrp="1"/>
          </p:cNvSpPr>
          <p:nvPr>
            <p:ph type="title" idx="4294967295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Three Contexts</a:t>
            </a:r>
            <a:endParaRPr/>
          </a:p>
        </p:txBody>
      </p:sp>
      <p:pic>
        <p:nvPicPr>
          <p:cNvPr id="304" name="Google Shape;3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2680776" cy="213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949" y="1750275"/>
            <a:ext cx="2554423" cy="213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9175" y="1750275"/>
            <a:ext cx="3109800" cy="2132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 txBox="1"/>
          <p:nvPr/>
        </p:nvSpPr>
        <p:spPr>
          <a:xfrm>
            <a:off x="192400" y="3976275"/>
            <a:ext cx="27450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5 Week condensed teaching methods course in HPE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Video Assessment/EPortfolio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3822113" y="1257000"/>
            <a:ext cx="9621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0000FF"/>
                </a:solidFill>
              </a:rPr>
              <a:t>Hybrid</a:t>
            </a:r>
            <a:endParaRPr sz="1800" b="1">
              <a:solidFill>
                <a:srgbClr val="0000FF"/>
              </a:solidFill>
            </a:endParaRPr>
          </a:p>
        </p:txBody>
      </p:sp>
      <p:sp>
        <p:nvSpPr>
          <p:cNvPr id="309" name="Google Shape;309;p17"/>
          <p:cNvSpPr txBox="1"/>
          <p:nvPr/>
        </p:nvSpPr>
        <p:spPr>
          <a:xfrm>
            <a:off x="667000" y="1269850"/>
            <a:ext cx="1705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</a:rPr>
              <a:t>Face to Face</a:t>
            </a:r>
            <a:endParaRPr sz="1800" b="1">
              <a:solidFill>
                <a:schemeClr val="dk1"/>
              </a:solidFill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2937400" y="3952975"/>
            <a:ext cx="2924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Learning &amp; Development course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2 days in elementary schools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FF"/>
                </a:solidFill>
              </a:rPr>
              <a:t>Guided observations and Google Documents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6233550" y="1257000"/>
            <a:ext cx="19881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accent1"/>
                </a:solidFill>
              </a:rPr>
              <a:t>Fully OnLine</a:t>
            </a:r>
            <a:endParaRPr sz="1800" b="1">
              <a:solidFill>
                <a:schemeClr val="accent1"/>
              </a:solidFill>
            </a:endParaRPr>
          </a:p>
        </p:txBody>
      </p:sp>
      <p:sp>
        <p:nvSpPr>
          <p:cNvPr id="312" name="Google Shape;312;p17"/>
          <p:cNvSpPr txBox="1"/>
          <p:nvPr/>
        </p:nvSpPr>
        <p:spPr>
          <a:xfrm>
            <a:off x="5759175" y="3976275"/>
            <a:ext cx="33096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Learning in 280 Characters or Less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Required course in Education Minor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Continuous formative feedback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Methods in Health and Physical Education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Capture and </a:t>
            </a:r>
            <a:r>
              <a:rPr lang="en-GB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E-Portfolio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318" name="Google Shape;318;p18"/>
          <p:cNvSpPr txBox="1"/>
          <p:nvPr/>
        </p:nvSpPr>
        <p:spPr>
          <a:xfrm>
            <a:off x="957225" y="4390475"/>
            <a:ext cx="7377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Outcome: TECs will demonstrate effective planning, instruction and assessment of health and physical education curriculum through group presentation and feedback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9" name="Google Shape;319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0125" y="1750275"/>
            <a:ext cx="4790338" cy="24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 idx="4294967295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Hybrid Applications of Learning and Development </a:t>
            </a:r>
            <a:endParaRPr sz="240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Technology Enhanced Learning Solutions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714700" y="2040600"/>
            <a:ext cx="2067600" cy="187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Comic Sans MS"/>
                <a:ea typeface="Comic Sans MS"/>
                <a:cs typeface="Comic Sans MS"/>
                <a:sym typeface="Comic Sans MS"/>
              </a:rPr>
              <a:t>Problem</a:t>
            </a:r>
            <a:r>
              <a:rPr lang="en-GB"/>
              <a:t> </a:t>
            </a: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3538200" y="2040600"/>
            <a:ext cx="2067600" cy="187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latin typeface="Comic Sans MS"/>
                <a:ea typeface="Comic Sans MS"/>
                <a:cs typeface="Comic Sans MS"/>
                <a:sym typeface="Comic Sans MS"/>
              </a:rPr>
              <a:t>Solution</a:t>
            </a:r>
            <a:endParaRPr/>
          </a:p>
        </p:txBody>
      </p:sp>
      <p:sp>
        <p:nvSpPr>
          <p:cNvPr id="327" name="Google Shape;327;p19"/>
          <p:cNvSpPr/>
          <p:nvPr/>
        </p:nvSpPr>
        <p:spPr>
          <a:xfrm>
            <a:off x="6266700" y="2040600"/>
            <a:ext cx="2067600" cy="187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Theoretical Connection</a:t>
            </a:r>
            <a:endParaRPr sz="2400"/>
          </a:p>
        </p:txBody>
      </p:sp>
      <p:sp>
        <p:nvSpPr>
          <p:cNvPr id="328" name="Google Shape;328;p19"/>
          <p:cNvSpPr txBox="1"/>
          <p:nvPr/>
        </p:nvSpPr>
        <p:spPr>
          <a:xfrm>
            <a:off x="548800" y="4224550"/>
            <a:ext cx="7785600" cy="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Outcome: Identify and define a specific learning or instructional problem and create, implement and evaluate a technology enhanced solution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Learning in 280 Characters or Less</a:t>
            </a:r>
            <a:endParaRPr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Feedback Using Twitter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75" y="1484875"/>
            <a:ext cx="4657725" cy="10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149" y="1484875"/>
            <a:ext cx="5633175" cy="199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775" y="2641250"/>
            <a:ext cx="4259525" cy="13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2778" y="3667425"/>
            <a:ext cx="5435247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1216200" y="57355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WORKSHOP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30 MINUTES</a:t>
            </a:r>
            <a:endParaRPr sz="2400"/>
          </a:p>
        </p:txBody>
      </p:sp>
      <p:sp>
        <p:nvSpPr>
          <p:cNvPr id="343" name="Google Shape;343;p21"/>
          <p:cNvSpPr/>
          <p:nvPr/>
        </p:nvSpPr>
        <p:spPr>
          <a:xfrm>
            <a:off x="876025" y="1489225"/>
            <a:ext cx="2628000" cy="1251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Brainstorm current or proposed experiential learning activities</a:t>
            </a: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3816950" y="1572850"/>
            <a:ext cx="1618500" cy="24030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Write LOs</a:t>
            </a:r>
            <a:endParaRPr sz="1800"/>
          </a:p>
        </p:txBody>
      </p:sp>
      <p:sp>
        <p:nvSpPr>
          <p:cNvPr id="345" name="Google Shape;345;p21"/>
          <p:cNvSpPr/>
          <p:nvPr/>
        </p:nvSpPr>
        <p:spPr>
          <a:xfrm>
            <a:off x="6194725" y="1489225"/>
            <a:ext cx="2502925" cy="1126325"/>
          </a:xfrm>
          <a:prstGeom prst="flowChartPunchedTape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Design assessment strategies</a:t>
            </a:r>
            <a:endParaRPr sz="1800"/>
          </a:p>
        </p:txBody>
      </p:sp>
      <p:sp>
        <p:nvSpPr>
          <p:cNvPr id="346" name="Google Shape;346;p21"/>
          <p:cNvSpPr/>
          <p:nvPr/>
        </p:nvSpPr>
        <p:spPr>
          <a:xfrm>
            <a:off x="1301525" y="4305025"/>
            <a:ext cx="7158300" cy="350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collaborative document of Learning Outcomes/Strategies/Resources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351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Comic Sans MS</vt:lpstr>
      <vt:lpstr>Nunito</vt:lpstr>
      <vt:lpstr>Maven Pro</vt:lpstr>
      <vt:lpstr>Calibri</vt:lpstr>
      <vt:lpstr>Momentum</vt:lpstr>
      <vt:lpstr>Assessing Experiential Learning Outcomes with Technology</vt:lpstr>
      <vt:lpstr>Experiential Learning vs Active Learning</vt:lpstr>
      <vt:lpstr>Teaching and Learning Context</vt:lpstr>
      <vt:lpstr>Innovative Pedagogy Meets Authentic Assessment</vt:lpstr>
      <vt:lpstr>Three Contexts</vt:lpstr>
      <vt:lpstr>Teaching Methods in Health and Physical Education Video Capture and E-Portfolio</vt:lpstr>
      <vt:lpstr>Hybrid Applications of Learning and Development  Technology Enhanced Learning Solutions</vt:lpstr>
      <vt:lpstr>Learning in 280 Characters or Less Continuous Feedback Using Twitter </vt:lpstr>
      <vt:lpstr>WORKSHOP  30 MINUTES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Experiential Learning Outcomes with Technology</dc:title>
  <dc:creator>Julie Mueller</dc:creator>
  <cp:lastModifiedBy>jmueller</cp:lastModifiedBy>
  <cp:revision>2</cp:revision>
  <dcterms:modified xsi:type="dcterms:W3CDTF">2018-10-09T05:15:24Z</dcterms:modified>
</cp:coreProperties>
</file>