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5"/>
  </p:sldMasterIdLst>
  <p:notesMasterIdLst>
    <p:notesMasterId r:id="rId32"/>
  </p:notesMasterIdLst>
  <p:sldIdLst>
    <p:sldId id="321" r:id="rId6"/>
    <p:sldId id="392" r:id="rId7"/>
    <p:sldId id="393" r:id="rId8"/>
    <p:sldId id="399" r:id="rId9"/>
    <p:sldId id="411" r:id="rId10"/>
    <p:sldId id="394" r:id="rId11"/>
    <p:sldId id="386" r:id="rId12"/>
    <p:sldId id="395" r:id="rId13"/>
    <p:sldId id="345" r:id="rId14"/>
    <p:sldId id="397" r:id="rId15"/>
    <p:sldId id="398" r:id="rId16"/>
    <p:sldId id="401" r:id="rId17"/>
    <p:sldId id="396" r:id="rId18"/>
    <p:sldId id="337" r:id="rId19"/>
    <p:sldId id="390" r:id="rId20"/>
    <p:sldId id="349" r:id="rId21"/>
    <p:sldId id="388" r:id="rId22"/>
    <p:sldId id="389" r:id="rId23"/>
    <p:sldId id="387" r:id="rId24"/>
    <p:sldId id="400" r:id="rId25"/>
    <p:sldId id="408" r:id="rId26"/>
    <p:sldId id="409" r:id="rId27"/>
    <p:sldId id="402" r:id="rId28"/>
    <p:sldId id="410" r:id="rId29"/>
    <p:sldId id="350" r:id="rId30"/>
    <p:sldId id="383" r:id="rId3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u, Lydia" initials="LL [2]" lastIdx="27" clrIdx="0">
    <p:extLst>
      <p:ext uri="{19B8F6BF-5375-455C-9EA6-DF929625EA0E}">
        <p15:presenceInfo xmlns:p15="http://schemas.microsoft.com/office/powerpoint/2012/main" userId="S-1-5-21-8915387-1766009709-1703228666-749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5597"/>
    <a:srgbClr val="003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1932" autoAdjust="0"/>
  </p:normalViewPr>
  <p:slideViewPr>
    <p:cSldViewPr snapToGrid="0">
      <p:cViewPr varScale="1">
        <p:scale>
          <a:sx n="45" d="100"/>
          <a:sy n="45" d="100"/>
        </p:scale>
        <p:origin x="1363"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liu\AppData\Local\Microsoft\Windows\Temporary%20Internet%20Files\Content.Outlook\W3MS81RI\Request%20(00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1">
                    <a:lumMod val="50000"/>
                  </a:schemeClr>
                </a:solidFill>
                <a:latin typeface="+mn-lt"/>
                <a:ea typeface="+mn-ea"/>
                <a:cs typeface="+mn-cs"/>
              </a:defRPr>
            </a:pPr>
            <a:r>
              <a:rPr lang="en-US" altLang="zh-CN" sz="2400" b="1" dirty="0">
                <a:solidFill>
                  <a:schemeClr val="accent1">
                    <a:lumMod val="50000"/>
                  </a:schemeClr>
                </a:solidFill>
              </a:rPr>
              <a:t>Tuition and Fees</a:t>
            </a:r>
            <a:r>
              <a:rPr lang="en-US" altLang="zh-CN" sz="2400" b="1" baseline="0" dirty="0">
                <a:solidFill>
                  <a:schemeClr val="accent1">
                    <a:lumMod val="50000"/>
                  </a:schemeClr>
                </a:solidFill>
              </a:rPr>
              <a:t> for Four-Year Institutions</a:t>
            </a:r>
            <a:endParaRPr lang="en-US" sz="2400" b="1" dirty="0">
              <a:solidFill>
                <a:schemeClr val="accent1">
                  <a:lumMod val="50000"/>
                </a:schemeClr>
              </a:solidFill>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1">
                  <a:lumMod val="50000"/>
                </a:schemeClr>
              </a:solidFill>
              <a:latin typeface="+mn-lt"/>
              <a:ea typeface="+mn-ea"/>
              <a:cs typeface="+mn-cs"/>
            </a:defRPr>
          </a:pPr>
          <a:endParaRPr lang="en-US"/>
        </a:p>
      </c:txPr>
    </c:title>
    <c:autoTitleDeleted val="0"/>
    <c:plotArea>
      <c:layout/>
      <c:lineChart>
        <c:grouping val="standard"/>
        <c:varyColors val="0"/>
        <c:ser>
          <c:idx val="0"/>
          <c:order val="0"/>
          <c:tx>
            <c:strRef>
              <c:f>'Graphs and Data'!$B$2</c:f>
              <c:strCache>
                <c:ptCount val="1"/>
                <c:pt idx="0">
                  <c:v>Public</c:v>
                </c:pt>
              </c:strCache>
            </c:strRef>
          </c:tx>
          <c:spPr>
            <a:ln w="28575" cap="rnd">
              <a:solidFill>
                <a:schemeClr val="accent1"/>
              </a:solidFill>
              <a:round/>
            </a:ln>
            <a:effectLst/>
          </c:spPr>
          <c:marker>
            <c:symbol val="none"/>
          </c:marker>
          <c:dLbls>
            <c:dLbl>
              <c:idx val="1"/>
              <c:delete val="1"/>
              <c:extLst xmlns:c16r2="http://schemas.microsoft.com/office/drawing/2015/06/chart">
                <c:ext xmlns:c16="http://schemas.microsoft.com/office/drawing/2014/chart" uri="{C3380CC4-5D6E-409C-BE32-E72D297353CC}">
                  <c16:uniqueId val="{00000000-92B6-4860-BD27-02F93C37456C}"/>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1-92B6-4860-BD27-02F93C37456C}"/>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2-92B6-4860-BD27-02F93C37456C}"/>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3-92B6-4860-BD27-02F93C37456C}"/>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4-92B6-4860-BD27-02F93C37456C}"/>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5-92B6-4860-BD27-02F93C37456C}"/>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6-92B6-4860-BD27-02F93C37456C}"/>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07-92B6-4860-BD27-02F93C37456C}"/>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08-92B6-4860-BD27-02F93C37456C}"/>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09-92B6-4860-BD27-02F93C37456C}"/>
                </c:ext>
                <c:ext xmlns:c15="http://schemas.microsoft.com/office/drawing/2012/chart" uri="{CE6537A1-D6FC-4f65-9D91-7224C49458BB}"/>
              </c:extLst>
            </c:dLbl>
            <c:dLbl>
              <c:idx val="14"/>
              <c:delete val="1"/>
              <c:extLst xmlns:c16r2="http://schemas.microsoft.com/office/drawing/2015/06/chart">
                <c:ext xmlns:c16="http://schemas.microsoft.com/office/drawing/2014/chart" uri="{C3380CC4-5D6E-409C-BE32-E72D297353CC}">
                  <c16:uniqueId val="{0000000A-92B6-4860-BD27-02F93C37456C}"/>
                </c:ext>
                <c:ext xmlns:c15="http://schemas.microsoft.com/office/drawing/2012/chart" uri="{CE6537A1-D6FC-4f65-9D91-7224C49458BB}"/>
              </c:extLst>
            </c:dLbl>
            <c:dLbl>
              <c:idx val="15"/>
              <c:delete val="1"/>
              <c:extLst xmlns:c16r2="http://schemas.microsoft.com/office/drawing/2015/06/chart">
                <c:ext xmlns:c16="http://schemas.microsoft.com/office/drawing/2014/chart" uri="{C3380CC4-5D6E-409C-BE32-E72D297353CC}">
                  <c16:uniqueId val="{0000000B-92B6-4860-BD27-02F93C37456C}"/>
                </c:ext>
                <c:ext xmlns:c15="http://schemas.microsoft.com/office/drawing/2012/chart" uri="{CE6537A1-D6FC-4f65-9D91-7224C49458BB}"/>
              </c:extLst>
            </c:dLbl>
            <c:dLbl>
              <c:idx val="17"/>
              <c:delete val="1"/>
              <c:extLst xmlns:c16r2="http://schemas.microsoft.com/office/drawing/2015/06/chart">
                <c:ext xmlns:c16="http://schemas.microsoft.com/office/drawing/2014/chart" uri="{C3380CC4-5D6E-409C-BE32-E72D297353CC}">
                  <c16:uniqueId val="{0000000C-92B6-4860-BD27-02F93C37456C}"/>
                </c:ext>
                <c:ext xmlns:c15="http://schemas.microsoft.com/office/drawing/2012/chart" uri="{CE6537A1-D6FC-4f65-9D91-7224C49458BB}"/>
              </c:extLst>
            </c:dLbl>
            <c:dLbl>
              <c:idx val="18"/>
              <c:delete val="1"/>
              <c:extLst xmlns:c16r2="http://schemas.microsoft.com/office/drawing/2015/06/chart">
                <c:ext xmlns:c16="http://schemas.microsoft.com/office/drawing/2014/chart" uri="{C3380CC4-5D6E-409C-BE32-E72D297353CC}">
                  <c16:uniqueId val="{0000000D-92B6-4860-BD27-02F93C37456C}"/>
                </c:ext>
                <c:ext xmlns:c15="http://schemas.microsoft.com/office/drawing/2012/chart" uri="{CE6537A1-D6FC-4f65-9D91-7224C49458BB}"/>
              </c:extLst>
            </c:dLbl>
            <c:dLbl>
              <c:idx val="19"/>
              <c:delete val="1"/>
              <c:extLst xmlns:c16r2="http://schemas.microsoft.com/office/drawing/2015/06/chart">
                <c:ext xmlns:c16="http://schemas.microsoft.com/office/drawing/2014/chart" uri="{C3380CC4-5D6E-409C-BE32-E72D297353CC}">
                  <c16:uniqueId val="{0000000E-92B6-4860-BD27-02F93C37456C}"/>
                </c:ext>
                <c:ext xmlns:c15="http://schemas.microsoft.com/office/drawing/2012/chart" uri="{CE6537A1-D6FC-4f65-9D91-7224C49458BB}"/>
              </c:extLst>
            </c:dLbl>
            <c:dLbl>
              <c:idx val="21"/>
              <c:delete val="1"/>
              <c:extLst xmlns:c16r2="http://schemas.microsoft.com/office/drawing/2015/06/chart">
                <c:ext xmlns:c16="http://schemas.microsoft.com/office/drawing/2014/chart" uri="{C3380CC4-5D6E-409C-BE32-E72D297353CC}">
                  <c16:uniqueId val="{0000000F-92B6-4860-BD27-02F93C37456C}"/>
                </c:ext>
                <c:ext xmlns:c15="http://schemas.microsoft.com/office/drawing/2012/chart" uri="{CE6537A1-D6FC-4f65-9D91-7224C49458BB}"/>
              </c:extLst>
            </c:dLbl>
            <c:dLbl>
              <c:idx val="22"/>
              <c:delete val="1"/>
              <c:extLst xmlns:c16r2="http://schemas.microsoft.com/office/drawing/2015/06/chart">
                <c:ext xmlns:c16="http://schemas.microsoft.com/office/drawing/2014/chart" uri="{C3380CC4-5D6E-409C-BE32-E72D297353CC}">
                  <c16:uniqueId val="{00000010-92B6-4860-BD27-02F93C37456C}"/>
                </c:ext>
                <c:ext xmlns:c15="http://schemas.microsoft.com/office/drawing/2012/chart" uri="{CE6537A1-D6FC-4f65-9D91-7224C49458BB}"/>
              </c:extLst>
            </c:dLbl>
            <c:dLbl>
              <c:idx val="23"/>
              <c:delete val="1"/>
              <c:extLst xmlns:c16r2="http://schemas.microsoft.com/office/drawing/2015/06/chart">
                <c:ext xmlns:c16="http://schemas.microsoft.com/office/drawing/2014/chart" uri="{C3380CC4-5D6E-409C-BE32-E72D297353CC}">
                  <c16:uniqueId val="{00000011-92B6-4860-BD27-02F93C37456C}"/>
                </c:ext>
                <c:ext xmlns:c15="http://schemas.microsoft.com/office/drawing/2012/chart" uri="{CE6537A1-D6FC-4f65-9D91-7224C49458BB}"/>
              </c:extLst>
            </c:dLbl>
            <c:dLbl>
              <c:idx val="25"/>
              <c:delete val="1"/>
              <c:extLst xmlns:c16r2="http://schemas.microsoft.com/office/drawing/2015/06/chart">
                <c:ext xmlns:c16="http://schemas.microsoft.com/office/drawing/2014/chart" uri="{C3380CC4-5D6E-409C-BE32-E72D297353CC}">
                  <c16:uniqueId val="{00000012-92B6-4860-BD27-02F93C37456C}"/>
                </c:ext>
                <c:ext xmlns:c15="http://schemas.microsoft.com/office/drawing/2012/chart" uri="{CE6537A1-D6FC-4f65-9D91-7224C49458BB}"/>
              </c:extLst>
            </c:dLbl>
            <c:dLbl>
              <c:idx val="26"/>
              <c:delete val="1"/>
              <c:extLst xmlns:c16r2="http://schemas.microsoft.com/office/drawing/2015/06/chart">
                <c:ext xmlns:c16="http://schemas.microsoft.com/office/drawing/2014/chart" uri="{C3380CC4-5D6E-409C-BE32-E72D297353CC}">
                  <c16:uniqueId val="{00000013-92B6-4860-BD27-02F93C37456C}"/>
                </c:ext>
                <c:ext xmlns:c15="http://schemas.microsoft.com/office/drawing/2012/chart" uri="{CE6537A1-D6FC-4f65-9D91-7224C49458BB}"/>
              </c:extLst>
            </c:dLbl>
            <c:dLbl>
              <c:idx val="27"/>
              <c:delete val="1"/>
              <c:extLst xmlns:c16r2="http://schemas.microsoft.com/office/drawing/2015/06/chart">
                <c:ext xmlns:c16="http://schemas.microsoft.com/office/drawing/2014/chart" uri="{C3380CC4-5D6E-409C-BE32-E72D297353CC}">
                  <c16:uniqueId val="{00000014-92B6-4860-BD27-02F93C37456C}"/>
                </c:ext>
                <c:ext xmlns:c15="http://schemas.microsoft.com/office/drawing/2012/chart" uri="{CE6537A1-D6FC-4f65-9D91-7224C49458BB}"/>
              </c:extLst>
            </c:dLbl>
            <c:dLbl>
              <c:idx val="29"/>
              <c:delete val="1"/>
              <c:extLst xmlns:c16r2="http://schemas.microsoft.com/office/drawing/2015/06/chart">
                <c:ext xmlns:c16="http://schemas.microsoft.com/office/drawing/2014/chart" uri="{C3380CC4-5D6E-409C-BE32-E72D297353CC}">
                  <c16:uniqueId val="{00000015-92B6-4860-BD27-02F93C37456C}"/>
                </c:ext>
                <c:ext xmlns:c15="http://schemas.microsoft.com/office/drawing/2012/chart" uri="{CE6537A1-D6FC-4f65-9D91-7224C49458BB}"/>
              </c:extLst>
            </c:dLbl>
            <c:dLbl>
              <c:idx val="30"/>
              <c:delete val="1"/>
              <c:extLst xmlns:c16r2="http://schemas.microsoft.com/office/drawing/2015/06/chart">
                <c:ext xmlns:c16="http://schemas.microsoft.com/office/drawing/2014/chart" uri="{C3380CC4-5D6E-409C-BE32-E72D297353CC}">
                  <c16:uniqueId val="{00000016-92B6-4860-BD27-02F93C37456C}"/>
                </c:ext>
                <c:ext xmlns:c15="http://schemas.microsoft.com/office/drawing/2012/chart" uri="{CE6537A1-D6FC-4f65-9D91-7224C49458BB}"/>
              </c:extLst>
            </c:dLbl>
            <c:dLbl>
              <c:idx val="31"/>
              <c:delete val="1"/>
              <c:extLst xmlns:c16r2="http://schemas.microsoft.com/office/drawing/2015/06/chart">
                <c:ext xmlns:c16="http://schemas.microsoft.com/office/drawing/2014/chart" uri="{C3380CC4-5D6E-409C-BE32-E72D297353CC}">
                  <c16:uniqueId val="{00000017-92B6-4860-BD27-02F93C37456C}"/>
                </c:ext>
                <c:ext xmlns:c15="http://schemas.microsoft.com/office/drawing/2012/chart" uri="{CE6537A1-D6FC-4f65-9D91-7224C49458BB}"/>
              </c:extLst>
            </c:dLbl>
            <c:dLbl>
              <c:idx val="33"/>
              <c:delete val="1"/>
              <c:extLst xmlns:c16r2="http://schemas.microsoft.com/office/drawing/2015/06/chart">
                <c:ext xmlns:c16="http://schemas.microsoft.com/office/drawing/2014/chart" uri="{C3380CC4-5D6E-409C-BE32-E72D297353CC}">
                  <c16:uniqueId val="{00000018-92B6-4860-BD27-02F93C37456C}"/>
                </c:ext>
                <c:ext xmlns:c15="http://schemas.microsoft.com/office/drawing/2012/chart" uri="{CE6537A1-D6FC-4f65-9D91-7224C49458BB}"/>
              </c:extLst>
            </c:dLbl>
            <c:dLbl>
              <c:idx val="34"/>
              <c:delete val="1"/>
              <c:extLst xmlns:c16r2="http://schemas.microsoft.com/office/drawing/2015/06/chart">
                <c:ext xmlns:c16="http://schemas.microsoft.com/office/drawing/2014/chart" uri="{C3380CC4-5D6E-409C-BE32-E72D297353CC}">
                  <c16:uniqueId val="{00000019-92B6-4860-BD27-02F93C37456C}"/>
                </c:ext>
                <c:ext xmlns:c15="http://schemas.microsoft.com/office/drawing/2012/chart" uri="{CE6537A1-D6FC-4f65-9D91-7224C49458BB}"/>
              </c:extLst>
            </c:dLbl>
            <c:dLbl>
              <c:idx val="35"/>
              <c:delete val="1"/>
              <c:extLst xmlns:c16r2="http://schemas.microsoft.com/office/drawing/2015/06/chart">
                <c:ext xmlns:c16="http://schemas.microsoft.com/office/drawing/2014/chart" uri="{C3380CC4-5D6E-409C-BE32-E72D297353CC}">
                  <c16:uniqueId val="{0000001A-92B6-4860-BD27-02F93C37456C}"/>
                </c:ext>
                <c:ext xmlns:c15="http://schemas.microsoft.com/office/drawing/2012/chart" uri="{CE6537A1-D6FC-4f65-9D91-7224C49458BB}"/>
              </c:extLst>
            </c:dLbl>
            <c:dLbl>
              <c:idx val="37"/>
              <c:delete val="1"/>
              <c:extLst xmlns:c16r2="http://schemas.microsoft.com/office/drawing/2015/06/chart">
                <c:ext xmlns:c16="http://schemas.microsoft.com/office/drawing/2014/chart" uri="{C3380CC4-5D6E-409C-BE32-E72D297353CC}">
                  <c16:uniqueId val="{0000001B-92B6-4860-BD27-02F93C37456C}"/>
                </c:ext>
                <c:ext xmlns:c15="http://schemas.microsoft.com/office/drawing/2012/chart" uri="{CE6537A1-D6FC-4f65-9D91-7224C49458BB}"/>
              </c:extLst>
            </c:dLbl>
            <c:dLbl>
              <c:idx val="38"/>
              <c:delete val="1"/>
              <c:extLst xmlns:c16r2="http://schemas.microsoft.com/office/drawing/2015/06/chart">
                <c:ext xmlns:c16="http://schemas.microsoft.com/office/drawing/2014/chart" uri="{C3380CC4-5D6E-409C-BE32-E72D297353CC}">
                  <c16:uniqueId val="{0000001C-92B6-4860-BD27-02F93C37456C}"/>
                </c:ext>
                <c:ext xmlns:c15="http://schemas.microsoft.com/office/drawing/2012/chart" uri="{CE6537A1-D6FC-4f65-9D91-7224C49458BB}"/>
              </c:extLst>
            </c:dLbl>
            <c:dLbl>
              <c:idx val="39"/>
              <c:delete val="1"/>
              <c:extLst xmlns:c16r2="http://schemas.microsoft.com/office/drawing/2015/06/chart">
                <c:ext xmlns:c16="http://schemas.microsoft.com/office/drawing/2014/chart" uri="{C3380CC4-5D6E-409C-BE32-E72D297353CC}">
                  <c16:uniqueId val="{0000001D-92B6-4860-BD27-02F93C37456C}"/>
                </c:ext>
                <c:ext xmlns:c15="http://schemas.microsoft.com/office/drawing/2012/chart" uri="{CE6537A1-D6FC-4f65-9D91-7224C49458BB}"/>
              </c:extLst>
            </c:dLbl>
            <c:dLbl>
              <c:idx val="41"/>
              <c:delete val="1"/>
              <c:extLst xmlns:c16r2="http://schemas.microsoft.com/office/drawing/2015/06/chart">
                <c:ext xmlns:c16="http://schemas.microsoft.com/office/drawing/2014/chart" uri="{C3380CC4-5D6E-409C-BE32-E72D297353CC}">
                  <c16:uniqueId val="{0000001E-92B6-4860-BD27-02F93C37456C}"/>
                </c:ext>
                <c:ext xmlns:c15="http://schemas.microsoft.com/office/drawing/2012/chart" uri="{CE6537A1-D6FC-4f65-9D91-7224C49458BB}"/>
              </c:extLst>
            </c:dLbl>
            <c:dLbl>
              <c:idx val="42"/>
              <c:delete val="1"/>
              <c:extLst xmlns:c16r2="http://schemas.microsoft.com/office/drawing/2015/06/chart">
                <c:ext xmlns:c16="http://schemas.microsoft.com/office/drawing/2014/chart" uri="{C3380CC4-5D6E-409C-BE32-E72D297353CC}">
                  <c16:uniqueId val="{0000001F-92B6-4860-BD27-02F93C37456C}"/>
                </c:ext>
                <c:ext xmlns:c15="http://schemas.microsoft.com/office/drawing/2012/chart" uri="{CE6537A1-D6FC-4f65-9D91-7224C49458BB}"/>
              </c:extLst>
            </c:dLbl>
            <c:dLbl>
              <c:idx val="43"/>
              <c:delete val="1"/>
              <c:extLst xmlns:c16r2="http://schemas.microsoft.com/office/drawing/2015/06/chart">
                <c:ext xmlns:c16="http://schemas.microsoft.com/office/drawing/2014/chart" uri="{C3380CC4-5D6E-409C-BE32-E72D297353CC}">
                  <c16:uniqueId val="{00000020-92B6-4860-BD27-02F93C37456C}"/>
                </c:ext>
                <c:ext xmlns:c15="http://schemas.microsoft.com/office/drawing/2012/chart" uri="{CE6537A1-D6FC-4f65-9D91-7224C49458BB}"/>
              </c:extLst>
            </c:dLbl>
            <c:dLbl>
              <c:idx val="45"/>
              <c:delete val="1"/>
              <c:extLst xmlns:c16r2="http://schemas.microsoft.com/office/drawing/2015/06/chart">
                <c:ext xmlns:c16="http://schemas.microsoft.com/office/drawing/2014/chart" uri="{C3380CC4-5D6E-409C-BE32-E72D297353CC}">
                  <c16:uniqueId val="{00000021-92B6-4860-BD27-02F93C37456C}"/>
                </c:ext>
                <c:ext xmlns:c15="http://schemas.microsoft.com/office/drawing/2012/chart" uri="{CE6537A1-D6FC-4f65-9D91-7224C49458BB}"/>
              </c:extLst>
            </c:dLbl>
            <c:dLbl>
              <c:idx val="46"/>
              <c:delete val="1"/>
              <c:extLst xmlns:c16r2="http://schemas.microsoft.com/office/drawing/2015/06/chart">
                <c:ext xmlns:c16="http://schemas.microsoft.com/office/drawing/2014/chart" uri="{C3380CC4-5D6E-409C-BE32-E72D297353CC}">
                  <c16:uniqueId val="{00000022-92B6-4860-BD27-02F93C37456C}"/>
                </c:ext>
                <c:ext xmlns:c15="http://schemas.microsoft.com/office/drawing/2012/chart" uri="{CE6537A1-D6FC-4f65-9D91-7224C49458BB}"/>
              </c:extLst>
            </c:dLbl>
            <c:dLbl>
              <c:idx val="47"/>
              <c:delete val="1"/>
              <c:extLst xmlns:c16r2="http://schemas.microsoft.com/office/drawing/2015/06/chart">
                <c:ext xmlns:c16="http://schemas.microsoft.com/office/drawing/2014/chart" uri="{C3380CC4-5D6E-409C-BE32-E72D297353CC}">
                  <c16:uniqueId val="{00000023-92B6-4860-BD27-02F93C37456C}"/>
                </c:ext>
                <c:ext xmlns:c15="http://schemas.microsoft.com/office/drawing/2012/chart" uri="{CE6537A1-D6FC-4f65-9D91-7224C49458BB}"/>
              </c:extLst>
            </c:dLbl>
            <c:dLbl>
              <c:idx val="49"/>
              <c:delete val="1"/>
              <c:extLst xmlns:c16r2="http://schemas.microsoft.com/office/drawing/2015/06/chart">
                <c:ext xmlns:c16="http://schemas.microsoft.com/office/drawing/2014/chart" uri="{C3380CC4-5D6E-409C-BE32-E72D297353CC}">
                  <c16:uniqueId val="{00000024-92B6-4860-BD27-02F93C37456C}"/>
                </c:ext>
                <c:ext xmlns:c15="http://schemas.microsoft.com/office/drawing/2012/chart" uri="{CE6537A1-D6FC-4f65-9D91-7224C49458BB}"/>
              </c:extLst>
            </c:dLbl>
            <c:dLbl>
              <c:idx val="50"/>
              <c:delete val="1"/>
              <c:extLst xmlns:c16r2="http://schemas.microsoft.com/office/drawing/2015/06/chart">
                <c:ext xmlns:c16="http://schemas.microsoft.com/office/drawing/2014/chart" uri="{C3380CC4-5D6E-409C-BE32-E72D297353CC}">
                  <c16:uniqueId val="{00000025-92B6-4860-BD27-02F93C37456C}"/>
                </c:ext>
                <c:ext xmlns:c15="http://schemas.microsoft.com/office/drawing/2012/chart" uri="{CE6537A1-D6FC-4f65-9D91-7224C49458BB}"/>
              </c:extLst>
            </c:dLbl>
            <c:dLbl>
              <c:idx val="51"/>
              <c:delete val="1"/>
              <c:extLst xmlns:c16r2="http://schemas.microsoft.com/office/drawing/2015/06/chart">
                <c:ext xmlns:c16="http://schemas.microsoft.com/office/drawing/2014/chart" uri="{C3380CC4-5D6E-409C-BE32-E72D297353CC}">
                  <c16:uniqueId val="{00000026-92B6-4860-BD27-02F93C37456C}"/>
                </c:ext>
                <c:ext xmlns:c15="http://schemas.microsoft.com/office/drawing/2012/chart" uri="{CE6537A1-D6FC-4f65-9D91-7224C49458BB}"/>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and Data'!$A$3:$A$55</c:f>
              <c:strCache>
                <c:ptCount val="53"/>
                <c:pt idx="0">
                  <c:v>1963-64</c:v>
                </c:pt>
                <c:pt idx="1">
                  <c:v>1964-65</c:v>
                </c:pt>
                <c:pt idx="2">
                  <c:v>1965-66</c:v>
                </c:pt>
                <c:pt idx="3">
                  <c:v>1966-67</c:v>
                </c:pt>
                <c:pt idx="4">
                  <c:v>1967-68</c:v>
                </c:pt>
                <c:pt idx="5">
                  <c:v>1968-69</c:v>
                </c:pt>
                <c:pt idx="6">
                  <c:v>1969-70</c:v>
                </c:pt>
                <c:pt idx="7">
                  <c:v>1970-71</c:v>
                </c:pt>
                <c:pt idx="8">
                  <c:v>1971-72</c:v>
                </c:pt>
                <c:pt idx="9">
                  <c:v>1972-73</c:v>
                </c:pt>
                <c:pt idx="10">
                  <c:v>1973-74</c:v>
                </c:pt>
                <c:pt idx="11">
                  <c:v>1974-75</c:v>
                </c:pt>
                <c:pt idx="12">
                  <c:v>1975-76</c:v>
                </c:pt>
                <c:pt idx="13">
                  <c:v>1976-77</c:v>
                </c:pt>
                <c:pt idx="14">
                  <c:v>1977-78</c:v>
                </c:pt>
                <c:pt idx="15">
                  <c:v>1978-79</c:v>
                </c:pt>
                <c:pt idx="16">
                  <c:v>1979-80</c:v>
                </c:pt>
                <c:pt idx="17">
                  <c:v>1980-81</c:v>
                </c:pt>
                <c:pt idx="18">
                  <c:v>1981-82</c:v>
                </c:pt>
                <c:pt idx="19">
                  <c:v>1982-83</c:v>
                </c:pt>
                <c:pt idx="20">
                  <c:v>1983-84</c:v>
                </c:pt>
                <c:pt idx="21">
                  <c:v>1984-85</c:v>
                </c:pt>
                <c:pt idx="22">
                  <c:v>1985-86</c:v>
                </c:pt>
                <c:pt idx="23">
                  <c:v>1986-87</c:v>
                </c:pt>
                <c:pt idx="24">
                  <c:v>1987-88</c:v>
                </c:pt>
                <c:pt idx="25">
                  <c:v>1988-89</c:v>
                </c:pt>
                <c:pt idx="26">
                  <c:v>1989-90</c:v>
                </c:pt>
                <c:pt idx="27">
                  <c:v>1990-91</c:v>
                </c:pt>
                <c:pt idx="28">
                  <c:v>1991-92</c:v>
                </c:pt>
                <c:pt idx="29">
                  <c:v>1992-93</c:v>
                </c:pt>
                <c:pt idx="30">
                  <c:v>1993-94</c:v>
                </c:pt>
                <c:pt idx="31">
                  <c:v>1994-95</c:v>
                </c:pt>
                <c:pt idx="32">
                  <c:v>1995-96</c:v>
                </c:pt>
                <c:pt idx="33">
                  <c:v>1996-97</c:v>
                </c:pt>
                <c:pt idx="34">
                  <c:v>1997-98</c:v>
                </c:pt>
                <c:pt idx="35">
                  <c:v>1998-99</c:v>
                </c:pt>
                <c:pt idx="36">
                  <c:v>1999-2000</c:v>
                </c:pt>
                <c:pt idx="37">
                  <c:v>2000-01</c:v>
                </c:pt>
                <c:pt idx="38">
                  <c:v>2001-02</c:v>
                </c:pt>
                <c:pt idx="39">
                  <c:v>2002-03</c:v>
                </c:pt>
                <c:pt idx="40">
                  <c:v>2003-04</c:v>
                </c:pt>
                <c:pt idx="41">
                  <c:v>2004-05</c:v>
                </c:pt>
                <c:pt idx="42">
                  <c:v>2005-06</c:v>
                </c:pt>
                <c:pt idx="43">
                  <c:v>2006-07</c:v>
                </c:pt>
                <c:pt idx="44">
                  <c:v>2007-08</c:v>
                </c:pt>
                <c:pt idx="45">
                  <c:v>2008-09</c:v>
                </c:pt>
                <c:pt idx="46">
                  <c:v>2009-10</c:v>
                </c:pt>
                <c:pt idx="47">
                  <c:v>2010-11</c:v>
                </c:pt>
                <c:pt idx="48">
                  <c:v>2011-12</c:v>
                </c:pt>
                <c:pt idx="49">
                  <c:v>2012-13</c:v>
                </c:pt>
                <c:pt idx="50">
                  <c:v>2013-14</c:v>
                </c:pt>
                <c:pt idx="51">
                  <c:v>2014-15</c:v>
                </c:pt>
                <c:pt idx="52">
                  <c:v>2015-16</c:v>
                </c:pt>
              </c:strCache>
            </c:strRef>
          </c:cat>
          <c:val>
            <c:numRef>
              <c:f>'Graphs and Data'!$B$3:$B$55</c:f>
              <c:numCache>
                <c:formatCode>#,##0</c:formatCode>
                <c:ptCount val="53"/>
                <c:pt idx="0">
                  <c:v>1879.9394247824753</c:v>
                </c:pt>
                <c:pt idx="1">
                  <c:v>1951.268526537317</c:v>
                </c:pt>
                <c:pt idx="2">
                  <c:v>2075.4122199648491</c:v>
                </c:pt>
                <c:pt idx="3">
                  <c:v>2188.7082706887436</c:v>
                </c:pt>
                <c:pt idx="4">
                  <c:v>2172.5269448346503</c:v>
                </c:pt>
                <c:pt idx="5">
                  <c:v>2144.4797377136624</c:v>
                </c:pt>
                <c:pt idx="6">
                  <c:v>2260.419744295933</c:v>
                </c:pt>
                <c:pt idx="7">
                  <c:v>2361.3979836321046</c:v>
                </c:pt>
                <c:pt idx="8">
                  <c:v>2476.9216766414938</c:v>
                </c:pt>
                <c:pt idx="9">
                  <c:v>2797.6953828883993</c:v>
                </c:pt>
                <c:pt idx="10">
                  <c:v>2624.6228175145084</c:v>
                </c:pt>
                <c:pt idx="11">
                  <c:v>2357.4553325440352</c:v>
                </c:pt>
                <c:pt idx="12">
                  <c:v>2329.3206973433071</c:v>
                </c:pt>
                <c:pt idx="13">
                  <c:v>2503.0714318303635</c:v>
                </c:pt>
                <c:pt idx="14">
                  <c:v>2490.6028922308974</c:v>
                </c:pt>
                <c:pt idx="15">
                  <c:v>2392.0631131786067</c:v>
                </c:pt>
                <c:pt idx="16">
                  <c:v>2263.7192465406747</c:v>
                </c:pt>
                <c:pt idx="17">
                  <c:v>2210.8362068423685</c:v>
                </c:pt>
                <c:pt idx="18">
                  <c:v>2302.7996362334056</c:v>
                </c:pt>
                <c:pt idx="19">
                  <c:v>2503.9813421438303</c:v>
                </c:pt>
                <c:pt idx="20">
                  <c:v>2686.8519221264305</c:v>
                </c:pt>
                <c:pt idx="21">
                  <c:v>2766.2195088564645</c:v>
                </c:pt>
                <c:pt idx="22">
                  <c:v>2885.1439438731022</c:v>
                </c:pt>
                <c:pt idx="23">
                  <c:v>3028.2894631808103</c:v>
                </c:pt>
                <c:pt idx="24">
                  <c:v>3162.2203460849923</c:v>
                </c:pt>
                <c:pt idx="25">
                  <c:v>3236.5759805570256</c:v>
                </c:pt>
                <c:pt idx="26">
                  <c:v>3339.5402396808076</c:v>
                </c:pt>
                <c:pt idx="27">
                  <c:v>3359.5126274329605</c:v>
                </c:pt>
                <c:pt idx="28">
                  <c:v>3649.6061094252645</c:v>
                </c:pt>
                <c:pt idx="29">
                  <c:v>3927.2843000243788</c:v>
                </c:pt>
                <c:pt idx="30">
                  <c:v>4133.6280043412298</c:v>
                </c:pt>
                <c:pt idx="31">
                  <c:v>4246.7828643328112</c:v>
                </c:pt>
                <c:pt idx="32">
                  <c:v>4391.6489510046677</c:v>
                </c:pt>
                <c:pt idx="33">
                  <c:v>4479.2152572922614</c:v>
                </c:pt>
                <c:pt idx="34">
                  <c:v>4580.8795616034886</c:v>
                </c:pt>
                <c:pt idx="35">
                  <c:v>4675.5584423901701</c:v>
                </c:pt>
                <c:pt idx="36">
                  <c:v>4713.3947748934015</c:v>
                </c:pt>
                <c:pt idx="37">
                  <c:v>4763.730441934501</c:v>
                </c:pt>
                <c:pt idx="38">
                  <c:v>4994.6679028068256</c:v>
                </c:pt>
                <c:pt idx="39">
                  <c:v>5294.1438152325627</c:v>
                </c:pt>
                <c:pt idx="40">
                  <c:v>5872.7003689725834</c:v>
                </c:pt>
                <c:pt idx="41">
                  <c:v>6248.0765347016077</c:v>
                </c:pt>
                <c:pt idx="42">
                  <c:v>6407.2829577305483</c:v>
                </c:pt>
                <c:pt idx="43">
                  <c:v>6613.8017452654412</c:v>
                </c:pt>
                <c:pt idx="44">
                  <c:v>6689.1232199427632</c:v>
                </c:pt>
                <c:pt idx="45">
                  <c:v>7006.3324046772677</c:v>
                </c:pt>
                <c:pt idx="46">
                  <c:v>7384.1500829483603</c:v>
                </c:pt>
                <c:pt idx="47">
                  <c:v>7686.3252544261459</c:v>
                </c:pt>
                <c:pt idx="48">
                  <c:v>8076.4731741297273</c:v>
                </c:pt>
                <c:pt idx="49">
                  <c:v>8311.7180691045669</c:v>
                </c:pt>
                <c:pt idx="50">
                  <c:v>8428.9520542603768</c:v>
                </c:pt>
                <c:pt idx="51">
                  <c:v>8601.0516450842206</c:v>
                </c:pt>
                <c:pt idx="52">
                  <c:v>8777.8458296556182</c:v>
                </c:pt>
              </c:numCache>
            </c:numRef>
          </c:val>
          <c:smooth val="0"/>
          <c:extLst xmlns:c16r2="http://schemas.microsoft.com/office/drawing/2015/06/chart">
            <c:ext xmlns:c16="http://schemas.microsoft.com/office/drawing/2014/chart" uri="{C3380CC4-5D6E-409C-BE32-E72D297353CC}">
              <c16:uniqueId val="{00000027-92B6-4860-BD27-02F93C37456C}"/>
            </c:ext>
          </c:extLst>
        </c:ser>
        <c:ser>
          <c:idx val="1"/>
          <c:order val="1"/>
          <c:tx>
            <c:strRef>
              <c:f>'Graphs and Data'!$C$2</c:f>
              <c:strCache>
                <c:ptCount val="1"/>
                <c:pt idx="0">
                  <c:v>Private</c:v>
                </c:pt>
              </c:strCache>
            </c:strRef>
          </c:tx>
          <c:spPr>
            <a:ln w="28575" cap="rnd">
              <a:solidFill>
                <a:schemeClr val="accent2"/>
              </a:solidFill>
              <a:round/>
            </a:ln>
            <a:effectLst/>
          </c:spPr>
          <c:marker>
            <c:symbol val="none"/>
          </c:marker>
          <c:dLbls>
            <c:dLbl>
              <c:idx val="1"/>
              <c:delete val="1"/>
              <c:extLst xmlns:c16r2="http://schemas.microsoft.com/office/drawing/2015/06/chart">
                <c:ext xmlns:c16="http://schemas.microsoft.com/office/drawing/2014/chart" uri="{C3380CC4-5D6E-409C-BE32-E72D297353CC}">
                  <c16:uniqueId val="{00000028-92B6-4860-BD27-02F93C37456C}"/>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29-92B6-4860-BD27-02F93C37456C}"/>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2A-92B6-4860-BD27-02F93C37456C}"/>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2B-92B6-4860-BD27-02F93C37456C}"/>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2C-92B6-4860-BD27-02F93C37456C}"/>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2D-92B6-4860-BD27-02F93C37456C}"/>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2E-92B6-4860-BD27-02F93C37456C}"/>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2F-92B6-4860-BD27-02F93C37456C}"/>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30-92B6-4860-BD27-02F93C37456C}"/>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31-92B6-4860-BD27-02F93C37456C}"/>
                </c:ext>
                <c:ext xmlns:c15="http://schemas.microsoft.com/office/drawing/2012/chart" uri="{CE6537A1-D6FC-4f65-9D91-7224C49458BB}"/>
              </c:extLst>
            </c:dLbl>
            <c:dLbl>
              <c:idx val="14"/>
              <c:delete val="1"/>
              <c:extLst xmlns:c16r2="http://schemas.microsoft.com/office/drawing/2015/06/chart">
                <c:ext xmlns:c16="http://schemas.microsoft.com/office/drawing/2014/chart" uri="{C3380CC4-5D6E-409C-BE32-E72D297353CC}">
                  <c16:uniqueId val="{00000032-92B6-4860-BD27-02F93C37456C}"/>
                </c:ext>
                <c:ext xmlns:c15="http://schemas.microsoft.com/office/drawing/2012/chart" uri="{CE6537A1-D6FC-4f65-9D91-7224C49458BB}"/>
              </c:extLst>
            </c:dLbl>
            <c:dLbl>
              <c:idx val="15"/>
              <c:delete val="1"/>
              <c:extLst xmlns:c16r2="http://schemas.microsoft.com/office/drawing/2015/06/chart">
                <c:ext xmlns:c16="http://schemas.microsoft.com/office/drawing/2014/chart" uri="{C3380CC4-5D6E-409C-BE32-E72D297353CC}">
                  <c16:uniqueId val="{00000033-92B6-4860-BD27-02F93C37456C}"/>
                </c:ext>
                <c:ext xmlns:c15="http://schemas.microsoft.com/office/drawing/2012/chart" uri="{CE6537A1-D6FC-4f65-9D91-7224C49458BB}"/>
              </c:extLst>
            </c:dLbl>
            <c:dLbl>
              <c:idx val="17"/>
              <c:delete val="1"/>
              <c:extLst xmlns:c16r2="http://schemas.microsoft.com/office/drawing/2015/06/chart">
                <c:ext xmlns:c16="http://schemas.microsoft.com/office/drawing/2014/chart" uri="{C3380CC4-5D6E-409C-BE32-E72D297353CC}">
                  <c16:uniqueId val="{00000034-92B6-4860-BD27-02F93C37456C}"/>
                </c:ext>
                <c:ext xmlns:c15="http://schemas.microsoft.com/office/drawing/2012/chart" uri="{CE6537A1-D6FC-4f65-9D91-7224C49458BB}"/>
              </c:extLst>
            </c:dLbl>
            <c:dLbl>
              <c:idx val="18"/>
              <c:delete val="1"/>
              <c:extLst xmlns:c16r2="http://schemas.microsoft.com/office/drawing/2015/06/chart">
                <c:ext xmlns:c16="http://schemas.microsoft.com/office/drawing/2014/chart" uri="{C3380CC4-5D6E-409C-BE32-E72D297353CC}">
                  <c16:uniqueId val="{00000035-92B6-4860-BD27-02F93C37456C}"/>
                </c:ext>
                <c:ext xmlns:c15="http://schemas.microsoft.com/office/drawing/2012/chart" uri="{CE6537A1-D6FC-4f65-9D91-7224C49458BB}"/>
              </c:extLst>
            </c:dLbl>
            <c:dLbl>
              <c:idx val="19"/>
              <c:delete val="1"/>
              <c:extLst xmlns:c16r2="http://schemas.microsoft.com/office/drawing/2015/06/chart">
                <c:ext xmlns:c16="http://schemas.microsoft.com/office/drawing/2014/chart" uri="{C3380CC4-5D6E-409C-BE32-E72D297353CC}">
                  <c16:uniqueId val="{00000036-92B6-4860-BD27-02F93C37456C}"/>
                </c:ext>
                <c:ext xmlns:c15="http://schemas.microsoft.com/office/drawing/2012/chart" uri="{CE6537A1-D6FC-4f65-9D91-7224C49458BB}"/>
              </c:extLst>
            </c:dLbl>
            <c:dLbl>
              <c:idx val="21"/>
              <c:delete val="1"/>
              <c:extLst xmlns:c16r2="http://schemas.microsoft.com/office/drawing/2015/06/chart">
                <c:ext xmlns:c16="http://schemas.microsoft.com/office/drawing/2014/chart" uri="{C3380CC4-5D6E-409C-BE32-E72D297353CC}">
                  <c16:uniqueId val="{00000037-92B6-4860-BD27-02F93C37456C}"/>
                </c:ext>
                <c:ext xmlns:c15="http://schemas.microsoft.com/office/drawing/2012/chart" uri="{CE6537A1-D6FC-4f65-9D91-7224C49458BB}"/>
              </c:extLst>
            </c:dLbl>
            <c:dLbl>
              <c:idx val="22"/>
              <c:delete val="1"/>
              <c:extLst xmlns:c16r2="http://schemas.microsoft.com/office/drawing/2015/06/chart">
                <c:ext xmlns:c16="http://schemas.microsoft.com/office/drawing/2014/chart" uri="{C3380CC4-5D6E-409C-BE32-E72D297353CC}">
                  <c16:uniqueId val="{00000038-92B6-4860-BD27-02F93C37456C}"/>
                </c:ext>
                <c:ext xmlns:c15="http://schemas.microsoft.com/office/drawing/2012/chart" uri="{CE6537A1-D6FC-4f65-9D91-7224C49458BB}"/>
              </c:extLst>
            </c:dLbl>
            <c:dLbl>
              <c:idx val="23"/>
              <c:delete val="1"/>
              <c:extLst xmlns:c16r2="http://schemas.microsoft.com/office/drawing/2015/06/chart">
                <c:ext xmlns:c16="http://schemas.microsoft.com/office/drawing/2014/chart" uri="{C3380CC4-5D6E-409C-BE32-E72D297353CC}">
                  <c16:uniqueId val="{00000039-92B6-4860-BD27-02F93C37456C}"/>
                </c:ext>
                <c:ext xmlns:c15="http://schemas.microsoft.com/office/drawing/2012/chart" uri="{CE6537A1-D6FC-4f65-9D91-7224C49458BB}"/>
              </c:extLst>
            </c:dLbl>
            <c:dLbl>
              <c:idx val="25"/>
              <c:delete val="1"/>
              <c:extLst xmlns:c16r2="http://schemas.microsoft.com/office/drawing/2015/06/chart">
                <c:ext xmlns:c16="http://schemas.microsoft.com/office/drawing/2014/chart" uri="{C3380CC4-5D6E-409C-BE32-E72D297353CC}">
                  <c16:uniqueId val="{0000003A-92B6-4860-BD27-02F93C37456C}"/>
                </c:ext>
                <c:ext xmlns:c15="http://schemas.microsoft.com/office/drawing/2012/chart" uri="{CE6537A1-D6FC-4f65-9D91-7224C49458BB}"/>
              </c:extLst>
            </c:dLbl>
            <c:dLbl>
              <c:idx val="26"/>
              <c:delete val="1"/>
              <c:extLst xmlns:c16r2="http://schemas.microsoft.com/office/drawing/2015/06/chart">
                <c:ext xmlns:c16="http://schemas.microsoft.com/office/drawing/2014/chart" uri="{C3380CC4-5D6E-409C-BE32-E72D297353CC}">
                  <c16:uniqueId val="{0000003B-92B6-4860-BD27-02F93C37456C}"/>
                </c:ext>
                <c:ext xmlns:c15="http://schemas.microsoft.com/office/drawing/2012/chart" uri="{CE6537A1-D6FC-4f65-9D91-7224C49458BB}"/>
              </c:extLst>
            </c:dLbl>
            <c:dLbl>
              <c:idx val="27"/>
              <c:delete val="1"/>
              <c:extLst xmlns:c16r2="http://schemas.microsoft.com/office/drawing/2015/06/chart">
                <c:ext xmlns:c16="http://schemas.microsoft.com/office/drawing/2014/chart" uri="{C3380CC4-5D6E-409C-BE32-E72D297353CC}">
                  <c16:uniqueId val="{0000003C-92B6-4860-BD27-02F93C37456C}"/>
                </c:ext>
                <c:ext xmlns:c15="http://schemas.microsoft.com/office/drawing/2012/chart" uri="{CE6537A1-D6FC-4f65-9D91-7224C49458BB}"/>
              </c:extLst>
            </c:dLbl>
            <c:dLbl>
              <c:idx val="29"/>
              <c:delete val="1"/>
              <c:extLst xmlns:c16r2="http://schemas.microsoft.com/office/drawing/2015/06/chart">
                <c:ext xmlns:c16="http://schemas.microsoft.com/office/drawing/2014/chart" uri="{C3380CC4-5D6E-409C-BE32-E72D297353CC}">
                  <c16:uniqueId val="{0000003D-92B6-4860-BD27-02F93C37456C}"/>
                </c:ext>
                <c:ext xmlns:c15="http://schemas.microsoft.com/office/drawing/2012/chart" uri="{CE6537A1-D6FC-4f65-9D91-7224C49458BB}"/>
              </c:extLst>
            </c:dLbl>
            <c:dLbl>
              <c:idx val="30"/>
              <c:delete val="1"/>
              <c:extLst xmlns:c16r2="http://schemas.microsoft.com/office/drawing/2015/06/chart">
                <c:ext xmlns:c16="http://schemas.microsoft.com/office/drawing/2014/chart" uri="{C3380CC4-5D6E-409C-BE32-E72D297353CC}">
                  <c16:uniqueId val="{0000003E-92B6-4860-BD27-02F93C37456C}"/>
                </c:ext>
                <c:ext xmlns:c15="http://schemas.microsoft.com/office/drawing/2012/chart" uri="{CE6537A1-D6FC-4f65-9D91-7224C49458BB}"/>
              </c:extLst>
            </c:dLbl>
            <c:dLbl>
              <c:idx val="31"/>
              <c:delete val="1"/>
              <c:extLst xmlns:c16r2="http://schemas.microsoft.com/office/drawing/2015/06/chart">
                <c:ext xmlns:c16="http://schemas.microsoft.com/office/drawing/2014/chart" uri="{C3380CC4-5D6E-409C-BE32-E72D297353CC}">
                  <c16:uniqueId val="{0000003F-92B6-4860-BD27-02F93C37456C}"/>
                </c:ext>
                <c:ext xmlns:c15="http://schemas.microsoft.com/office/drawing/2012/chart" uri="{CE6537A1-D6FC-4f65-9D91-7224C49458BB}"/>
              </c:extLst>
            </c:dLbl>
            <c:dLbl>
              <c:idx val="33"/>
              <c:delete val="1"/>
              <c:extLst xmlns:c16r2="http://schemas.microsoft.com/office/drawing/2015/06/chart">
                <c:ext xmlns:c16="http://schemas.microsoft.com/office/drawing/2014/chart" uri="{C3380CC4-5D6E-409C-BE32-E72D297353CC}">
                  <c16:uniqueId val="{00000040-92B6-4860-BD27-02F93C37456C}"/>
                </c:ext>
                <c:ext xmlns:c15="http://schemas.microsoft.com/office/drawing/2012/chart" uri="{CE6537A1-D6FC-4f65-9D91-7224C49458BB}"/>
              </c:extLst>
            </c:dLbl>
            <c:dLbl>
              <c:idx val="34"/>
              <c:delete val="1"/>
              <c:extLst xmlns:c16r2="http://schemas.microsoft.com/office/drawing/2015/06/chart">
                <c:ext xmlns:c16="http://schemas.microsoft.com/office/drawing/2014/chart" uri="{C3380CC4-5D6E-409C-BE32-E72D297353CC}">
                  <c16:uniqueId val="{00000041-92B6-4860-BD27-02F93C37456C}"/>
                </c:ext>
                <c:ext xmlns:c15="http://schemas.microsoft.com/office/drawing/2012/chart" uri="{CE6537A1-D6FC-4f65-9D91-7224C49458BB}"/>
              </c:extLst>
            </c:dLbl>
            <c:dLbl>
              <c:idx val="35"/>
              <c:delete val="1"/>
              <c:extLst xmlns:c16r2="http://schemas.microsoft.com/office/drawing/2015/06/chart">
                <c:ext xmlns:c16="http://schemas.microsoft.com/office/drawing/2014/chart" uri="{C3380CC4-5D6E-409C-BE32-E72D297353CC}">
                  <c16:uniqueId val="{00000042-92B6-4860-BD27-02F93C37456C}"/>
                </c:ext>
                <c:ext xmlns:c15="http://schemas.microsoft.com/office/drawing/2012/chart" uri="{CE6537A1-D6FC-4f65-9D91-7224C49458BB}"/>
              </c:extLst>
            </c:dLbl>
            <c:dLbl>
              <c:idx val="37"/>
              <c:delete val="1"/>
              <c:extLst xmlns:c16r2="http://schemas.microsoft.com/office/drawing/2015/06/chart">
                <c:ext xmlns:c16="http://schemas.microsoft.com/office/drawing/2014/chart" uri="{C3380CC4-5D6E-409C-BE32-E72D297353CC}">
                  <c16:uniqueId val="{00000043-92B6-4860-BD27-02F93C37456C}"/>
                </c:ext>
                <c:ext xmlns:c15="http://schemas.microsoft.com/office/drawing/2012/chart" uri="{CE6537A1-D6FC-4f65-9D91-7224C49458BB}"/>
              </c:extLst>
            </c:dLbl>
            <c:dLbl>
              <c:idx val="38"/>
              <c:delete val="1"/>
              <c:extLst xmlns:c16r2="http://schemas.microsoft.com/office/drawing/2015/06/chart">
                <c:ext xmlns:c16="http://schemas.microsoft.com/office/drawing/2014/chart" uri="{C3380CC4-5D6E-409C-BE32-E72D297353CC}">
                  <c16:uniqueId val="{00000044-92B6-4860-BD27-02F93C37456C}"/>
                </c:ext>
                <c:ext xmlns:c15="http://schemas.microsoft.com/office/drawing/2012/chart" uri="{CE6537A1-D6FC-4f65-9D91-7224C49458BB}"/>
              </c:extLst>
            </c:dLbl>
            <c:dLbl>
              <c:idx val="39"/>
              <c:delete val="1"/>
              <c:extLst xmlns:c16r2="http://schemas.microsoft.com/office/drawing/2015/06/chart">
                <c:ext xmlns:c16="http://schemas.microsoft.com/office/drawing/2014/chart" uri="{C3380CC4-5D6E-409C-BE32-E72D297353CC}">
                  <c16:uniqueId val="{00000045-92B6-4860-BD27-02F93C37456C}"/>
                </c:ext>
                <c:ext xmlns:c15="http://schemas.microsoft.com/office/drawing/2012/chart" uri="{CE6537A1-D6FC-4f65-9D91-7224C49458BB}"/>
              </c:extLst>
            </c:dLbl>
            <c:dLbl>
              <c:idx val="41"/>
              <c:delete val="1"/>
              <c:extLst xmlns:c16r2="http://schemas.microsoft.com/office/drawing/2015/06/chart">
                <c:ext xmlns:c16="http://schemas.microsoft.com/office/drawing/2014/chart" uri="{C3380CC4-5D6E-409C-BE32-E72D297353CC}">
                  <c16:uniqueId val="{00000046-92B6-4860-BD27-02F93C37456C}"/>
                </c:ext>
                <c:ext xmlns:c15="http://schemas.microsoft.com/office/drawing/2012/chart" uri="{CE6537A1-D6FC-4f65-9D91-7224C49458BB}"/>
              </c:extLst>
            </c:dLbl>
            <c:dLbl>
              <c:idx val="42"/>
              <c:delete val="1"/>
              <c:extLst xmlns:c16r2="http://schemas.microsoft.com/office/drawing/2015/06/chart">
                <c:ext xmlns:c16="http://schemas.microsoft.com/office/drawing/2014/chart" uri="{C3380CC4-5D6E-409C-BE32-E72D297353CC}">
                  <c16:uniqueId val="{00000047-92B6-4860-BD27-02F93C37456C}"/>
                </c:ext>
                <c:ext xmlns:c15="http://schemas.microsoft.com/office/drawing/2012/chart" uri="{CE6537A1-D6FC-4f65-9D91-7224C49458BB}"/>
              </c:extLst>
            </c:dLbl>
            <c:dLbl>
              <c:idx val="43"/>
              <c:delete val="1"/>
              <c:extLst xmlns:c16r2="http://schemas.microsoft.com/office/drawing/2015/06/chart">
                <c:ext xmlns:c16="http://schemas.microsoft.com/office/drawing/2014/chart" uri="{C3380CC4-5D6E-409C-BE32-E72D297353CC}">
                  <c16:uniqueId val="{00000048-92B6-4860-BD27-02F93C37456C}"/>
                </c:ext>
                <c:ext xmlns:c15="http://schemas.microsoft.com/office/drawing/2012/chart" uri="{CE6537A1-D6FC-4f65-9D91-7224C49458BB}"/>
              </c:extLst>
            </c:dLbl>
            <c:dLbl>
              <c:idx val="45"/>
              <c:delete val="1"/>
              <c:extLst xmlns:c16r2="http://schemas.microsoft.com/office/drawing/2015/06/chart">
                <c:ext xmlns:c16="http://schemas.microsoft.com/office/drawing/2014/chart" uri="{C3380CC4-5D6E-409C-BE32-E72D297353CC}">
                  <c16:uniqueId val="{00000049-92B6-4860-BD27-02F93C37456C}"/>
                </c:ext>
                <c:ext xmlns:c15="http://schemas.microsoft.com/office/drawing/2012/chart" uri="{CE6537A1-D6FC-4f65-9D91-7224C49458BB}"/>
              </c:extLst>
            </c:dLbl>
            <c:dLbl>
              <c:idx val="46"/>
              <c:delete val="1"/>
              <c:extLst xmlns:c16r2="http://schemas.microsoft.com/office/drawing/2015/06/chart">
                <c:ext xmlns:c16="http://schemas.microsoft.com/office/drawing/2014/chart" uri="{C3380CC4-5D6E-409C-BE32-E72D297353CC}">
                  <c16:uniqueId val="{0000004A-92B6-4860-BD27-02F93C37456C}"/>
                </c:ext>
                <c:ext xmlns:c15="http://schemas.microsoft.com/office/drawing/2012/chart" uri="{CE6537A1-D6FC-4f65-9D91-7224C49458BB}"/>
              </c:extLst>
            </c:dLbl>
            <c:dLbl>
              <c:idx val="47"/>
              <c:delete val="1"/>
              <c:extLst xmlns:c16r2="http://schemas.microsoft.com/office/drawing/2015/06/chart">
                <c:ext xmlns:c16="http://schemas.microsoft.com/office/drawing/2014/chart" uri="{C3380CC4-5D6E-409C-BE32-E72D297353CC}">
                  <c16:uniqueId val="{0000004B-92B6-4860-BD27-02F93C37456C}"/>
                </c:ext>
                <c:ext xmlns:c15="http://schemas.microsoft.com/office/drawing/2012/chart" uri="{CE6537A1-D6FC-4f65-9D91-7224C49458BB}"/>
              </c:extLst>
            </c:dLbl>
            <c:dLbl>
              <c:idx val="49"/>
              <c:delete val="1"/>
              <c:extLst xmlns:c16r2="http://schemas.microsoft.com/office/drawing/2015/06/chart">
                <c:ext xmlns:c16="http://schemas.microsoft.com/office/drawing/2014/chart" uri="{C3380CC4-5D6E-409C-BE32-E72D297353CC}">
                  <c16:uniqueId val="{0000004C-92B6-4860-BD27-02F93C37456C}"/>
                </c:ext>
                <c:ext xmlns:c15="http://schemas.microsoft.com/office/drawing/2012/chart" uri="{CE6537A1-D6FC-4f65-9D91-7224C49458BB}"/>
              </c:extLst>
            </c:dLbl>
            <c:dLbl>
              <c:idx val="50"/>
              <c:delete val="1"/>
              <c:extLst xmlns:c16r2="http://schemas.microsoft.com/office/drawing/2015/06/chart">
                <c:ext xmlns:c16="http://schemas.microsoft.com/office/drawing/2014/chart" uri="{C3380CC4-5D6E-409C-BE32-E72D297353CC}">
                  <c16:uniqueId val="{0000004D-92B6-4860-BD27-02F93C37456C}"/>
                </c:ext>
                <c:ext xmlns:c15="http://schemas.microsoft.com/office/drawing/2012/chart" uri="{CE6537A1-D6FC-4f65-9D91-7224C49458BB}"/>
              </c:extLst>
            </c:dLbl>
            <c:dLbl>
              <c:idx val="51"/>
              <c:delete val="1"/>
              <c:extLst xmlns:c16r2="http://schemas.microsoft.com/office/drawing/2015/06/chart">
                <c:ext xmlns:c16="http://schemas.microsoft.com/office/drawing/2014/chart" uri="{C3380CC4-5D6E-409C-BE32-E72D297353CC}">
                  <c16:uniqueId val="{0000004E-92B6-4860-BD27-02F93C37456C}"/>
                </c:ext>
                <c:ext xmlns:c15="http://schemas.microsoft.com/office/drawing/2012/chart" uri="{CE6537A1-D6FC-4f65-9D91-7224C49458BB}"/>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and Data'!$A$3:$A$55</c:f>
              <c:strCache>
                <c:ptCount val="53"/>
                <c:pt idx="0">
                  <c:v>1963-64</c:v>
                </c:pt>
                <c:pt idx="1">
                  <c:v>1964-65</c:v>
                </c:pt>
                <c:pt idx="2">
                  <c:v>1965-66</c:v>
                </c:pt>
                <c:pt idx="3">
                  <c:v>1966-67</c:v>
                </c:pt>
                <c:pt idx="4">
                  <c:v>1967-68</c:v>
                </c:pt>
                <c:pt idx="5">
                  <c:v>1968-69</c:v>
                </c:pt>
                <c:pt idx="6">
                  <c:v>1969-70</c:v>
                </c:pt>
                <c:pt idx="7">
                  <c:v>1970-71</c:v>
                </c:pt>
                <c:pt idx="8">
                  <c:v>1971-72</c:v>
                </c:pt>
                <c:pt idx="9">
                  <c:v>1972-73</c:v>
                </c:pt>
                <c:pt idx="10">
                  <c:v>1973-74</c:v>
                </c:pt>
                <c:pt idx="11">
                  <c:v>1974-75</c:v>
                </c:pt>
                <c:pt idx="12">
                  <c:v>1975-76</c:v>
                </c:pt>
                <c:pt idx="13">
                  <c:v>1976-77</c:v>
                </c:pt>
                <c:pt idx="14">
                  <c:v>1977-78</c:v>
                </c:pt>
                <c:pt idx="15">
                  <c:v>1978-79</c:v>
                </c:pt>
                <c:pt idx="16">
                  <c:v>1979-80</c:v>
                </c:pt>
                <c:pt idx="17">
                  <c:v>1980-81</c:v>
                </c:pt>
                <c:pt idx="18">
                  <c:v>1981-82</c:v>
                </c:pt>
                <c:pt idx="19">
                  <c:v>1982-83</c:v>
                </c:pt>
                <c:pt idx="20">
                  <c:v>1983-84</c:v>
                </c:pt>
                <c:pt idx="21">
                  <c:v>1984-85</c:v>
                </c:pt>
                <c:pt idx="22">
                  <c:v>1985-86</c:v>
                </c:pt>
                <c:pt idx="23">
                  <c:v>1986-87</c:v>
                </c:pt>
                <c:pt idx="24">
                  <c:v>1987-88</c:v>
                </c:pt>
                <c:pt idx="25">
                  <c:v>1988-89</c:v>
                </c:pt>
                <c:pt idx="26">
                  <c:v>1989-90</c:v>
                </c:pt>
                <c:pt idx="27">
                  <c:v>1990-91</c:v>
                </c:pt>
                <c:pt idx="28">
                  <c:v>1991-92</c:v>
                </c:pt>
                <c:pt idx="29">
                  <c:v>1992-93</c:v>
                </c:pt>
                <c:pt idx="30">
                  <c:v>1993-94</c:v>
                </c:pt>
                <c:pt idx="31">
                  <c:v>1994-95</c:v>
                </c:pt>
                <c:pt idx="32">
                  <c:v>1995-96</c:v>
                </c:pt>
                <c:pt idx="33">
                  <c:v>1996-97</c:v>
                </c:pt>
                <c:pt idx="34">
                  <c:v>1997-98</c:v>
                </c:pt>
                <c:pt idx="35">
                  <c:v>1998-99</c:v>
                </c:pt>
                <c:pt idx="36">
                  <c:v>1999-2000</c:v>
                </c:pt>
                <c:pt idx="37">
                  <c:v>2000-01</c:v>
                </c:pt>
                <c:pt idx="38">
                  <c:v>2001-02</c:v>
                </c:pt>
                <c:pt idx="39">
                  <c:v>2002-03</c:v>
                </c:pt>
                <c:pt idx="40">
                  <c:v>2003-04</c:v>
                </c:pt>
                <c:pt idx="41">
                  <c:v>2004-05</c:v>
                </c:pt>
                <c:pt idx="42">
                  <c:v>2005-06</c:v>
                </c:pt>
                <c:pt idx="43">
                  <c:v>2006-07</c:v>
                </c:pt>
                <c:pt idx="44">
                  <c:v>2007-08</c:v>
                </c:pt>
                <c:pt idx="45">
                  <c:v>2008-09</c:v>
                </c:pt>
                <c:pt idx="46">
                  <c:v>2009-10</c:v>
                </c:pt>
                <c:pt idx="47">
                  <c:v>2010-11</c:v>
                </c:pt>
                <c:pt idx="48">
                  <c:v>2011-12</c:v>
                </c:pt>
                <c:pt idx="49">
                  <c:v>2012-13</c:v>
                </c:pt>
                <c:pt idx="50">
                  <c:v>2013-14</c:v>
                </c:pt>
                <c:pt idx="51">
                  <c:v>2014-15</c:v>
                </c:pt>
                <c:pt idx="52">
                  <c:v>2015-16</c:v>
                </c:pt>
              </c:strCache>
            </c:strRef>
          </c:cat>
          <c:val>
            <c:numRef>
              <c:f>'Graphs and Data'!$C$3:$C$55</c:f>
              <c:numCache>
                <c:formatCode>#,##0</c:formatCode>
                <c:ptCount val="53"/>
                <c:pt idx="0">
                  <c:v>7809.0831735616648</c:v>
                </c:pt>
                <c:pt idx="1">
                  <c:v>8368.2690068644806</c:v>
                </c:pt>
                <c:pt idx="2">
                  <c:v>8679.8281907273722</c:v>
                </c:pt>
                <c:pt idx="3">
                  <c:v>8985.384348476462</c:v>
                </c:pt>
                <c:pt idx="4">
                  <c:v>9228.2817162111824</c:v>
                </c:pt>
                <c:pt idx="5">
                  <c:v>9467.2304853066926</c:v>
                </c:pt>
                <c:pt idx="6">
                  <c:v>9851.8320040147428</c:v>
                </c:pt>
                <c:pt idx="7">
                  <c:v>10234.608318024093</c:v>
                </c:pt>
                <c:pt idx="8">
                  <c:v>10608.971414903292</c:v>
                </c:pt>
                <c:pt idx="9">
                  <c:v>10844.501833728003</c:v>
                </c:pt>
                <c:pt idx="10">
                  <c:v>10448.506062865008</c:v>
                </c:pt>
                <c:pt idx="11">
                  <c:v>9801.1810754481794</c:v>
                </c:pt>
                <c:pt idx="12">
                  <c:v>9844.3388973011006</c:v>
                </c:pt>
                <c:pt idx="13">
                  <c:v>10287.612275703399</c:v>
                </c:pt>
                <c:pt idx="14">
                  <c:v>10272.748028530361</c:v>
                </c:pt>
                <c:pt idx="15">
                  <c:v>10289.083662987236</c:v>
                </c:pt>
                <c:pt idx="16">
                  <c:v>9898.4461659369827</c:v>
                </c:pt>
                <c:pt idx="17">
                  <c:v>9948.6881571017311</c:v>
                </c:pt>
                <c:pt idx="18">
                  <c:v>10414.685454401311</c:v>
                </c:pt>
                <c:pt idx="19">
                  <c:v>11261.773243625281</c:v>
                </c:pt>
                <c:pt idx="20">
                  <c:v>11922.697630657449</c:v>
                </c:pt>
                <c:pt idx="21">
                  <c:v>12516.455684335406</c:v>
                </c:pt>
                <c:pt idx="22">
                  <c:v>13402.153666624436</c:v>
                </c:pt>
                <c:pt idx="23">
                  <c:v>14263.281077337626</c:v>
                </c:pt>
                <c:pt idx="24">
                  <c:v>14637.152737857503</c:v>
                </c:pt>
                <c:pt idx="25">
                  <c:v>15181.470783609926</c:v>
                </c:pt>
                <c:pt idx="26">
                  <c:v>15756.2005845479</c:v>
                </c:pt>
                <c:pt idx="27">
                  <c:v>16160.386269817862</c:v>
                </c:pt>
                <c:pt idx="28">
                  <c:v>16825.661748700593</c:v>
                </c:pt>
                <c:pt idx="29">
                  <c:v>17208.924108047613</c:v>
                </c:pt>
                <c:pt idx="30">
                  <c:v>17847.793371709544</c:v>
                </c:pt>
                <c:pt idx="31">
                  <c:v>18188.06411200589</c:v>
                </c:pt>
                <c:pt idx="32">
                  <c:v>18881.879068010036</c:v>
                </c:pt>
                <c:pt idx="33">
                  <c:v>19314.899734545888</c:v>
                </c:pt>
                <c:pt idx="34">
                  <c:v>19658.557829957947</c:v>
                </c:pt>
                <c:pt idx="35">
                  <c:v>20234.346256447221</c:v>
                </c:pt>
                <c:pt idx="36">
                  <c:v>20571.872065915035</c:v>
                </c:pt>
                <c:pt idx="37">
                  <c:v>21053.175557475901</c:v>
                </c:pt>
                <c:pt idx="38">
                  <c:v>21676.984948356261</c:v>
                </c:pt>
                <c:pt idx="39">
                  <c:v>22015.544876655371</c:v>
                </c:pt>
                <c:pt idx="40">
                  <c:v>22744.358241966078</c:v>
                </c:pt>
                <c:pt idx="41">
                  <c:v>23124.907669522629</c:v>
                </c:pt>
                <c:pt idx="42">
                  <c:v>23100.125575507518</c:v>
                </c:pt>
                <c:pt idx="43">
                  <c:v>23948.505015737723</c:v>
                </c:pt>
                <c:pt idx="44">
                  <c:v>24116.565807664676</c:v>
                </c:pt>
                <c:pt idx="45">
                  <c:v>24460.898968469726</c:v>
                </c:pt>
                <c:pt idx="46">
                  <c:v>24482.599697273556</c:v>
                </c:pt>
                <c:pt idx="47">
                  <c:v>24440.382534701359</c:v>
                </c:pt>
                <c:pt idx="48">
                  <c:v>24568.08418313033</c:v>
                </c:pt>
                <c:pt idx="49">
                  <c:v>25256.560752351088</c:v>
                </c:pt>
                <c:pt idx="50">
                  <c:v>26068.898470781132</c:v>
                </c:pt>
                <c:pt idx="51">
                  <c:v>26921.03142150944</c:v>
                </c:pt>
                <c:pt idx="52">
                  <c:v>27950.66080022994</c:v>
                </c:pt>
              </c:numCache>
            </c:numRef>
          </c:val>
          <c:smooth val="0"/>
          <c:extLst xmlns:c16r2="http://schemas.microsoft.com/office/drawing/2015/06/chart">
            <c:ext xmlns:c16="http://schemas.microsoft.com/office/drawing/2014/chart" uri="{C3380CC4-5D6E-409C-BE32-E72D297353CC}">
              <c16:uniqueId val="{0000004F-92B6-4860-BD27-02F93C37456C}"/>
            </c:ext>
          </c:extLst>
        </c:ser>
        <c:dLbls>
          <c:showLegendKey val="0"/>
          <c:showVal val="0"/>
          <c:showCatName val="0"/>
          <c:showSerName val="0"/>
          <c:showPercent val="0"/>
          <c:showBubbleSize val="0"/>
        </c:dLbls>
        <c:smooth val="0"/>
        <c:axId val="515843184"/>
        <c:axId val="515845536"/>
      </c:lineChart>
      <c:catAx>
        <c:axId val="51584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15845536"/>
        <c:crosses val="autoZero"/>
        <c:auto val="1"/>
        <c:lblAlgn val="ctr"/>
        <c:lblOffset val="100"/>
        <c:noMultiLvlLbl val="0"/>
      </c:catAx>
      <c:valAx>
        <c:axId val="515845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b="0" i="0" u="none" strike="noStrike" baseline="0" dirty="0">
                    <a:solidFill>
                      <a:schemeClr val="tx1"/>
                    </a:solidFill>
                    <a:effectLst/>
                  </a:rPr>
                  <a:t>Constant 2015-16 dollars</a:t>
                </a:r>
                <a:endParaRPr lang="en-US" sz="2000" dirty="0">
                  <a:solidFill>
                    <a:schemeClr val="tx1"/>
                  </a:solidFill>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15843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accent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ysClr val="windowText" lastClr="000000"/>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Excellent
(n = 345)</c:v>
                </c:pt>
                <c:pt idx="1">
                  <c:v>Good
(n = 1150)</c:v>
                </c:pt>
                <c:pt idx="2">
                  <c:v>Average
(n = 533)</c:v>
                </c:pt>
                <c:pt idx="3">
                  <c:v>Poor
(n = 52)</c:v>
                </c:pt>
              </c:strCache>
            </c:strRef>
          </c:cat>
          <c:val>
            <c:numRef>
              <c:f>Sheet1!$B$2:$B$5</c:f>
              <c:numCache>
                <c:formatCode>General</c:formatCode>
                <c:ptCount val="4"/>
                <c:pt idx="0">
                  <c:v>14.54</c:v>
                </c:pt>
                <c:pt idx="1">
                  <c:v>13.93</c:v>
                </c:pt>
                <c:pt idx="2">
                  <c:v>13.82</c:v>
                </c:pt>
                <c:pt idx="3">
                  <c:v>13.17</c:v>
                </c:pt>
              </c:numCache>
            </c:numRef>
          </c:val>
        </c:ser>
        <c:dLbls>
          <c:showLegendKey val="0"/>
          <c:showVal val="0"/>
          <c:showCatName val="0"/>
          <c:showSerName val="0"/>
          <c:showPercent val="0"/>
          <c:showBubbleSize val="0"/>
        </c:dLbls>
        <c:gapWidth val="100"/>
        <c:overlap val="-27"/>
        <c:axId val="673124392"/>
        <c:axId val="591812976"/>
      </c:barChart>
      <c:catAx>
        <c:axId val="673124392"/>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accent1">
                    <a:lumMod val="50000"/>
                  </a:schemeClr>
                </a:solidFill>
                <a:latin typeface="+mn-lt"/>
                <a:ea typeface="+mn-ea"/>
                <a:cs typeface="+mn-cs"/>
              </a:defRPr>
            </a:pPr>
            <a:endParaRPr lang="en-US"/>
          </a:p>
        </c:txPr>
        <c:crossAx val="591812976"/>
        <c:crosses val="autoZero"/>
        <c:auto val="0"/>
        <c:lblAlgn val="ctr"/>
        <c:lblOffset val="100"/>
        <c:noMultiLvlLbl val="0"/>
      </c:catAx>
      <c:valAx>
        <c:axId val="591812976"/>
        <c:scaling>
          <c:orientation val="minMax"/>
        </c:scaling>
        <c:delete val="0"/>
        <c:axPos val="l"/>
        <c:title>
          <c:tx>
            <c:rich>
              <a:bodyPr rot="-5400000" spcFirstLastPara="1" vertOverflow="ellipsis" vert="horz" wrap="square" anchor="ctr" anchorCtr="1"/>
              <a:lstStyle/>
              <a:p>
                <a:pPr algn="ctr" rtl="0">
                  <a:defRPr sz="1600" b="1" i="0" u="none" strike="noStrike" kern="1200" baseline="0">
                    <a:solidFill>
                      <a:schemeClr val="accent1">
                        <a:lumMod val="50000"/>
                      </a:schemeClr>
                    </a:solidFill>
                    <a:latin typeface="+mn-lt"/>
                    <a:ea typeface="+mn-ea"/>
                    <a:cs typeface="+mn-cs"/>
                  </a:defRPr>
                </a:pPr>
                <a:r>
                  <a:rPr lang="en-US" sz="1600" b="1">
                    <a:solidFill>
                      <a:schemeClr val="accent1">
                        <a:lumMod val="50000"/>
                      </a:schemeClr>
                    </a:solidFill>
                  </a:rPr>
                  <a:t> Critical Thinking Score</a:t>
                </a:r>
              </a:p>
            </c:rich>
          </c:tx>
          <c:layout>
            <c:manualLayout>
              <c:xMode val="edge"/>
              <c:yMode val="edge"/>
              <c:x val="1.8372703412073491E-2"/>
              <c:y val="0.18955410234737607"/>
            </c:manualLayout>
          </c:layout>
          <c:overlay val="0"/>
          <c:spPr>
            <a:noFill/>
            <a:ln>
              <a:noFill/>
            </a:ln>
            <a:effectLst/>
          </c:spPr>
          <c:txPr>
            <a:bodyPr rot="-5400000" spcFirstLastPara="1" vertOverflow="ellipsis" vert="horz" wrap="square" anchor="ctr" anchorCtr="1"/>
            <a:lstStyle/>
            <a:p>
              <a:pPr algn="ctr" rtl="0">
                <a:defRPr sz="1600" b="1" i="0" u="none" strike="noStrike" kern="1200" baseline="0">
                  <a:solidFill>
                    <a:schemeClr val="accent1">
                      <a:lumMod val="50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accent1">
                    <a:lumMod val="50000"/>
                  </a:schemeClr>
                </a:solidFill>
                <a:latin typeface="+mn-lt"/>
                <a:ea typeface="+mn-ea"/>
                <a:cs typeface="+mn-cs"/>
              </a:defRPr>
            </a:pPr>
            <a:endParaRPr lang="en-US"/>
          </a:p>
        </c:txPr>
        <c:crossAx val="67312439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B7C905-1BCF-4462-8F98-D11A0C6E2F5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295D0E5-041F-41B5-BC41-3B6013AC4FF5}">
      <dgm:prSet phldrT="[Text]"/>
      <dgm:spPr/>
      <dgm:t>
        <a:bodyPr/>
        <a:lstStyle/>
        <a:p>
          <a:r>
            <a:rPr lang="en-US" dirty="0" smtClean="0"/>
            <a:t>HEQCO</a:t>
          </a:r>
        </a:p>
        <a:p>
          <a:r>
            <a:rPr lang="en-US" dirty="0" smtClean="0"/>
            <a:t>Learning Outcomes Assessment Consortium </a:t>
          </a:r>
          <a:endParaRPr lang="en-US" dirty="0"/>
        </a:p>
      </dgm:t>
    </dgm:pt>
    <dgm:pt modelId="{2FF2934B-FE6E-4230-BB04-DE64344AAE39}" type="parTrans" cxnId="{35A44942-C54B-431F-8AF6-FE123FDEFD58}">
      <dgm:prSet/>
      <dgm:spPr/>
      <dgm:t>
        <a:bodyPr/>
        <a:lstStyle/>
        <a:p>
          <a:endParaRPr lang="en-US"/>
        </a:p>
      </dgm:t>
    </dgm:pt>
    <dgm:pt modelId="{2B3F3D40-5B7B-42BD-AA56-B694CEFFF1BE}" type="sibTrans" cxnId="{35A44942-C54B-431F-8AF6-FE123FDEFD58}">
      <dgm:prSet/>
      <dgm:spPr/>
      <dgm:t>
        <a:bodyPr/>
        <a:lstStyle/>
        <a:p>
          <a:endParaRPr lang="en-US"/>
        </a:p>
      </dgm:t>
    </dgm:pt>
    <dgm:pt modelId="{759250C1-1A9C-49BA-9009-47064AA8595B}">
      <dgm:prSet phldrT="[Text]"/>
      <dgm:spPr/>
      <dgm:t>
        <a:bodyPr/>
        <a:lstStyle/>
        <a:p>
          <a:r>
            <a:rPr lang="en-US" dirty="0"/>
            <a:t>Learning Gain-United Kingdom</a:t>
          </a:r>
        </a:p>
      </dgm:t>
    </dgm:pt>
    <dgm:pt modelId="{C95C36D8-6759-4E75-9930-EA225296336C}" type="parTrans" cxnId="{A488F6FB-F9D5-4990-9F77-BBEAB8C96EC5}">
      <dgm:prSet/>
      <dgm:spPr/>
      <dgm:t>
        <a:bodyPr/>
        <a:lstStyle/>
        <a:p>
          <a:endParaRPr lang="en-US"/>
        </a:p>
      </dgm:t>
    </dgm:pt>
    <dgm:pt modelId="{868AC79E-79BA-4CC5-9D2D-7AB9B64D8F8C}" type="sibTrans" cxnId="{A488F6FB-F9D5-4990-9F77-BBEAB8C96EC5}">
      <dgm:prSet/>
      <dgm:spPr/>
      <dgm:t>
        <a:bodyPr/>
        <a:lstStyle/>
        <a:p>
          <a:endParaRPr lang="en-US"/>
        </a:p>
      </dgm:t>
    </dgm:pt>
    <dgm:pt modelId="{8CE9B137-5183-401E-8EFA-84F8E3983B2D}">
      <dgm:prSet phldrT="[Text]"/>
      <dgm:spPr/>
      <dgm:t>
        <a:bodyPr/>
        <a:lstStyle/>
        <a:p>
          <a:endParaRPr lang="en-US" dirty="0"/>
        </a:p>
        <a:p>
          <a:r>
            <a:rPr lang="en-US" dirty="0" err="1"/>
            <a:t>KoKoHs</a:t>
          </a:r>
          <a:r>
            <a:rPr lang="en-US" dirty="0"/>
            <a:t>-Germany</a:t>
          </a:r>
        </a:p>
      </dgm:t>
    </dgm:pt>
    <dgm:pt modelId="{56EDDC0E-6F96-4B86-B799-AD77B03F1384}" type="parTrans" cxnId="{83A4762A-0A12-4560-8488-0B288D9A53FD}">
      <dgm:prSet/>
      <dgm:spPr/>
      <dgm:t>
        <a:bodyPr/>
        <a:lstStyle/>
        <a:p>
          <a:endParaRPr lang="en-US"/>
        </a:p>
      </dgm:t>
    </dgm:pt>
    <dgm:pt modelId="{8AD15608-C5A1-4841-AF51-117A83534F3A}" type="sibTrans" cxnId="{83A4762A-0A12-4560-8488-0B288D9A53FD}">
      <dgm:prSet/>
      <dgm:spPr/>
      <dgm:t>
        <a:bodyPr/>
        <a:lstStyle/>
        <a:p>
          <a:endParaRPr lang="en-US"/>
        </a:p>
      </dgm:t>
    </dgm:pt>
    <dgm:pt modelId="{4A87909E-D0A2-44BF-9050-80450BA95676}">
      <dgm:prSet phldrT="[Text]"/>
      <dgm:spPr>
        <a:solidFill>
          <a:schemeClr val="accent1">
            <a:lumMod val="75000"/>
          </a:schemeClr>
        </a:solidFill>
      </dgm:spPr>
      <dgm:t>
        <a:bodyPr/>
        <a:lstStyle/>
        <a:p>
          <a:r>
            <a:rPr lang="en-US" dirty="0"/>
            <a:t>CALOHEE-European Commission</a:t>
          </a:r>
        </a:p>
      </dgm:t>
    </dgm:pt>
    <dgm:pt modelId="{9A8276C3-2820-4610-8366-5B953BC130C6}" type="parTrans" cxnId="{FB439E55-7C67-43F2-9D8D-1835518607A7}">
      <dgm:prSet/>
      <dgm:spPr/>
      <dgm:t>
        <a:bodyPr/>
        <a:lstStyle/>
        <a:p>
          <a:endParaRPr lang="en-US"/>
        </a:p>
      </dgm:t>
    </dgm:pt>
    <dgm:pt modelId="{C5DCE1FB-A0D5-409D-8C6F-7139C6AF5558}" type="sibTrans" cxnId="{FB439E55-7C67-43F2-9D8D-1835518607A7}">
      <dgm:prSet/>
      <dgm:spPr/>
      <dgm:t>
        <a:bodyPr/>
        <a:lstStyle/>
        <a:p>
          <a:endParaRPr lang="en-US"/>
        </a:p>
      </dgm:t>
    </dgm:pt>
    <dgm:pt modelId="{250BF296-5FD0-4089-ADB7-99EB960087AB}">
      <dgm:prSet phldrT="[Text]"/>
      <dgm:spPr/>
      <dgm:t>
        <a:bodyPr/>
        <a:lstStyle/>
        <a:p>
          <a:r>
            <a:rPr lang="en-US" dirty="0"/>
            <a:t>Measuring College Learning -SSRC </a:t>
          </a:r>
        </a:p>
      </dgm:t>
    </dgm:pt>
    <dgm:pt modelId="{06033A6B-CA0C-4A62-94C3-A9BF7DA4D103}" type="parTrans" cxnId="{FB188E6A-C12A-4D21-9AE3-B4889EFBCDB1}">
      <dgm:prSet/>
      <dgm:spPr/>
      <dgm:t>
        <a:bodyPr/>
        <a:lstStyle/>
        <a:p>
          <a:endParaRPr lang="en-US"/>
        </a:p>
      </dgm:t>
    </dgm:pt>
    <dgm:pt modelId="{9748A2B4-6998-4756-85A2-AB0278A5535C}" type="sibTrans" cxnId="{FB188E6A-C12A-4D21-9AE3-B4889EFBCDB1}">
      <dgm:prSet/>
      <dgm:spPr/>
      <dgm:t>
        <a:bodyPr/>
        <a:lstStyle/>
        <a:p>
          <a:endParaRPr lang="en-US"/>
        </a:p>
      </dgm:t>
    </dgm:pt>
    <dgm:pt modelId="{7F22B839-EFAE-45EF-B882-CCB0622D49EE}">
      <dgm:prSet phldrT="[Text]"/>
      <dgm:spPr/>
      <dgm:t>
        <a:bodyPr/>
        <a:lstStyle/>
        <a:p>
          <a:r>
            <a:rPr lang="en-US" dirty="0"/>
            <a:t>Large Research Centers-China</a:t>
          </a:r>
        </a:p>
      </dgm:t>
    </dgm:pt>
    <dgm:pt modelId="{99AF4D3F-3419-4A18-B438-EC58DD29E591}" type="parTrans" cxnId="{5AF6E12F-42ED-4256-978D-518B51886D59}">
      <dgm:prSet/>
      <dgm:spPr/>
      <dgm:t>
        <a:bodyPr/>
        <a:lstStyle/>
        <a:p>
          <a:endParaRPr lang="en-US"/>
        </a:p>
      </dgm:t>
    </dgm:pt>
    <dgm:pt modelId="{03E82D10-FE98-47F8-921F-64ABD3153970}" type="sibTrans" cxnId="{5AF6E12F-42ED-4256-978D-518B51886D59}">
      <dgm:prSet/>
      <dgm:spPr/>
      <dgm:t>
        <a:bodyPr/>
        <a:lstStyle/>
        <a:p>
          <a:endParaRPr lang="en-US"/>
        </a:p>
      </dgm:t>
    </dgm:pt>
    <dgm:pt modelId="{51E3F50A-0A50-4A95-AA5F-0841E02B6345}" type="pres">
      <dgm:prSet presAssocID="{38B7C905-1BCF-4462-8F98-D11A0C6E2F59}" presName="diagram" presStyleCnt="0">
        <dgm:presLayoutVars>
          <dgm:dir/>
          <dgm:resizeHandles val="exact"/>
        </dgm:presLayoutVars>
      </dgm:prSet>
      <dgm:spPr/>
      <dgm:t>
        <a:bodyPr/>
        <a:lstStyle/>
        <a:p>
          <a:endParaRPr lang="en-US"/>
        </a:p>
      </dgm:t>
    </dgm:pt>
    <dgm:pt modelId="{EDA59698-DAEE-4953-A308-100FA1A65E61}" type="pres">
      <dgm:prSet presAssocID="{F295D0E5-041F-41B5-BC41-3B6013AC4FF5}" presName="node" presStyleLbl="node1" presStyleIdx="0" presStyleCnt="6" custLinFactNeighborX="-992" custLinFactNeighborY="-37900">
        <dgm:presLayoutVars>
          <dgm:bulletEnabled val="1"/>
        </dgm:presLayoutVars>
      </dgm:prSet>
      <dgm:spPr/>
      <dgm:t>
        <a:bodyPr/>
        <a:lstStyle/>
        <a:p>
          <a:endParaRPr lang="en-US"/>
        </a:p>
      </dgm:t>
    </dgm:pt>
    <dgm:pt modelId="{7804CF0A-CB2D-4B0E-9F53-B5F46ABB8810}" type="pres">
      <dgm:prSet presAssocID="{2B3F3D40-5B7B-42BD-AA56-B694CEFFF1BE}" presName="sibTrans" presStyleCnt="0"/>
      <dgm:spPr/>
    </dgm:pt>
    <dgm:pt modelId="{D6BAD96A-0470-4760-8ACA-544E74B03769}" type="pres">
      <dgm:prSet presAssocID="{759250C1-1A9C-49BA-9009-47064AA8595B}" presName="node" presStyleLbl="node1" presStyleIdx="1" presStyleCnt="6" custLinFactNeighborX="2743" custLinFactNeighborY="-37900">
        <dgm:presLayoutVars>
          <dgm:bulletEnabled val="1"/>
        </dgm:presLayoutVars>
      </dgm:prSet>
      <dgm:spPr/>
      <dgm:t>
        <a:bodyPr/>
        <a:lstStyle/>
        <a:p>
          <a:endParaRPr lang="en-US"/>
        </a:p>
      </dgm:t>
    </dgm:pt>
    <dgm:pt modelId="{667CF578-A4C6-4FFA-8B28-B015E6EFA1C5}" type="pres">
      <dgm:prSet presAssocID="{868AC79E-79BA-4CC5-9D2D-7AB9B64D8F8C}" presName="sibTrans" presStyleCnt="0"/>
      <dgm:spPr/>
    </dgm:pt>
    <dgm:pt modelId="{F4CE96E1-226D-445A-8C1C-AB65F815D0FD}" type="pres">
      <dgm:prSet presAssocID="{8CE9B137-5183-401E-8EFA-84F8E3983B2D}" presName="node" presStyleLbl="node1" presStyleIdx="2" presStyleCnt="6" custLinFactX="92009" custLinFactY="-16991" custLinFactNeighborX="100000" custLinFactNeighborY="-100000">
        <dgm:presLayoutVars>
          <dgm:bulletEnabled val="1"/>
        </dgm:presLayoutVars>
      </dgm:prSet>
      <dgm:spPr/>
      <dgm:t>
        <a:bodyPr/>
        <a:lstStyle/>
        <a:p>
          <a:endParaRPr lang="en-US"/>
        </a:p>
      </dgm:t>
    </dgm:pt>
    <dgm:pt modelId="{C54609A8-8F1C-4FE8-A219-E6CB88BAE49F}" type="pres">
      <dgm:prSet presAssocID="{8AD15608-C5A1-4841-AF51-117A83534F3A}" presName="sibTrans" presStyleCnt="0"/>
      <dgm:spPr/>
    </dgm:pt>
    <dgm:pt modelId="{B185DB5D-CB1E-44F9-BA6B-9C13B8D47558}" type="pres">
      <dgm:prSet presAssocID="{4A87909E-D0A2-44BF-9050-80450BA95676}" presName="node" presStyleLbl="node1" presStyleIdx="3" presStyleCnt="6" custScaleY="97749" custLinFactNeighborX="3125" custLinFactNeighborY="-8588">
        <dgm:presLayoutVars>
          <dgm:bulletEnabled val="1"/>
        </dgm:presLayoutVars>
      </dgm:prSet>
      <dgm:spPr/>
      <dgm:t>
        <a:bodyPr/>
        <a:lstStyle/>
        <a:p>
          <a:endParaRPr lang="en-US"/>
        </a:p>
      </dgm:t>
    </dgm:pt>
    <dgm:pt modelId="{C3D21778-7CE6-4F21-8CBA-791CEE864C48}" type="pres">
      <dgm:prSet presAssocID="{C5DCE1FB-A0D5-409D-8C6F-7139C6AF5558}" presName="sibTrans" presStyleCnt="0"/>
      <dgm:spPr/>
    </dgm:pt>
    <dgm:pt modelId="{010D87F7-E317-45CB-BA2A-8D20EC216864}" type="pres">
      <dgm:prSet presAssocID="{250BF296-5FD0-4089-ADB7-99EB960087AB}" presName="node" presStyleLbl="node1" presStyleIdx="4" presStyleCnt="6" custLinFactNeighborX="2338" custLinFactNeighborY="-8910">
        <dgm:presLayoutVars>
          <dgm:bulletEnabled val="1"/>
        </dgm:presLayoutVars>
      </dgm:prSet>
      <dgm:spPr/>
      <dgm:t>
        <a:bodyPr/>
        <a:lstStyle/>
        <a:p>
          <a:endParaRPr lang="en-US"/>
        </a:p>
      </dgm:t>
    </dgm:pt>
    <dgm:pt modelId="{D1DDA51B-2434-4F7E-A766-097B1A399606}" type="pres">
      <dgm:prSet presAssocID="{9748A2B4-6998-4756-85A2-AB0278A5535C}" presName="sibTrans" presStyleCnt="0"/>
      <dgm:spPr/>
    </dgm:pt>
    <dgm:pt modelId="{F27EF72E-ADF6-4BE4-AA10-E42B9BF3CCCE}" type="pres">
      <dgm:prSet presAssocID="{7F22B839-EFAE-45EF-B882-CCB0622D49EE}" presName="node" presStyleLbl="node1" presStyleIdx="5" presStyleCnt="6" custLinFactNeighborX="26199" custLinFactNeighborY="-11851">
        <dgm:presLayoutVars>
          <dgm:bulletEnabled val="1"/>
        </dgm:presLayoutVars>
      </dgm:prSet>
      <dgm:spPr/>
      <dgm:t>
        <a:bodyPr/>
        <a:lstStyle/>
        <a:p>
          <a:endParaRPr lang="en-US"/>
        </a:p>
      </dgm:t>
    </dgm:pt>
  </dgm:ptLst>
  <dgm:cxnLst>
    <dgm:cxn modelId="{3134EF17-A8C7-4562-A99C-C3590044FBEE}" type="presOf" srcId="{250BF296-5FD0-4089-ADB7-99EB960087AB}" destId="{010D87F7-E317-45CB-BA2A-8D20EC216864}" srcOrd="0" destOrd="0" presId="urn:microsoft.com/office/officeart/2005/8/layout/default"/>
    <dgm:cxn modelId="{27FD4B0F-9914-4BD7-A803-CB9D6B45DA2E}" type="presOf" srcId="{8CE9B137-5183-401E-8EFA-84F8E3983B2D}" destId="{F4CE96E1-226D-445A-8C1C-AB65F815D0FD}" srcOrd="0" destOrd="0" presId="urn:microsoft.com/office/officeart/2005/8/layout/default"/>
    <dgm:cxn modelId="{9800DD9F-E460-450C-8CDF-D77DA8A6B3A5}" type="presOf" srcId="{38B7C905-1BCF-4462-8F98-D11A0C6E2F59}" destId="{51E3F50A-0A50-4A95-AA5F-0841E02B6345}" srcOrd="0" destOrd="0" presId="urn:microsoft.com/office/officeart/2005/8/layout/default"/>
    <dgm:cxn modelId="{FB439E55-7C67-43F2-9D8D-1835518607A7}" srcId="{38B7C905-1BCF-4462-8F98-D11A0C6E2F59}" destId="{4A87909E-D0A2-44BF-9050-80450BA95676}" srcOrd="3" destOrd="0" parTransId="{9A8276C3-2820-4610-8366-5B953BC130C6}" sibTransId="{C5DCE1FB-A0D5-409D-8C6F-7139C6AF5558}"/>
    <dgm:cxn modelId="{83A4762A-0A12-4560-8488-0B288D9A53FD}" srcId="{38B7C905-1BCF-4462-8F98-D11A0C6E2F59}" destId="{8CE9B137-5183-401E-8EFA-84F8E3983B2D}" srcOrd="2" destOrd="0" parTransId="{56EDDC0E-6F96-4B86-B799-AD77B03F1384}" sibTransId="{8AD15608-C5A1-4841-AF51-117A83534F3A}"/>
    <dgm:cxn modelId="{FB188E6A-C12A-4D21-9AE3-B4889EFBCDB1}" srcId="{38B7C905-1BCF-4462-8F98-D11A0C6E2F59}" destId="{250BF296-5FD0-4089-ADB7-99EB960087AB}" srcOrd="4" destOrd="0" parTransId="{06033A6B-CA0C-4A62-94C3-A9BF7DA4D103}" sibTransId="{9748A2B4-6998-4756-85A2-AB0278A5535C}"/>
    <dgm:cxn modelId="{E612D4C2-7C5B-4B27-96C2-7E97E7C37E7C}" type="presOf" srcId="{4A87909E-D0A2-44BF-9050-80450BA95676}" destId="{B185DB5D-CB1E-44F9-BA6B-9C13B8D47558}" srcOrd="0" destOrd="0" presId="urn:microsoft.com/office/officeart/2005/8/layout/default"/>
    <dgm:cxn modelId="{35A44942-C54B-431F-8AF6-FE123FDEFD58}" srcId="{38B7C905-1BCF-4462-8F98-D11A0C6E2F59}" destId="{F295D0E5-041F-41B5-BC41-3B6013AC4FF5}" srcOrd="0" destOrd="0" parTransId="{2FF2934B-FE6E-4230-BB04-DE64344AAE39}" sibTransId="{2B3F3D40-5B7B-42BD-AA56-B694CEFFF1BE}"/>
    <dgm:cxn modelId="{A488F6FB-F9D5-4990-9F77-BBEAB8C96EC5}" srcId="{38B7C905-1BCF-4462-8F98-D11A0C6E2F59}" destId="{759250C1-1A9C-49BA-9009-47064AA8595B}" srcOrd="1" destOrd="0" parTransId="{C95C36D8-6759-4E75-9930-EA225296336C}" sibTransId="{868AC79E-79BA-4CC5-9D2D-7AB9B64D8F8C}"/>
    <dgm:cxn modelId="{108C1F03-5ABE-456F-8D7C-6FCE19D7A697}" type="presOf" srcId="{F295D0E5-041F-41B5-BC41-3B6013AC4FF5}" destId="{EDA59698-DAEE-4953-A308-100FA1A65E61}" srcOrd="0" destOrd="0" presId="urn:microsoft.com/office/officeart/2005/8/layout/default"/>
    <dgm:cxn modelId="{5AF6E12F-42ED-4256-978D-518B51886D59}" srcId="{38B7C905-1BCF-4462-8F98-D11A0C6E2F59}" destId="{7F22B839-EFAE-45EF-B882-CCB0622D49EE}" srcOrd="5" destOrd="0" parTransId="{99AF4D3F-3419-4A18-B438-EC58DD29E591}" sibTransId="{03E82D10-FE98-47F8-921F-64ABD3153970}"/>
    <dgm:cxn modelId="{E1D95A9E-1F24-412F-91EE-46B00C3B4C2A}" type="presOf" srcId="{759250C1-1A9C-49BA-9009-47064AA8595B}" destId="{D6BAD96A-0470-4760-8ACA-544E74B03769}" srcOrd="0" destOrd="0" presId="urn:microsoft.com/office/officeart/2005/8/layout/default"/>
    <dgm:cxn modelId="{751D172D-54F0-4D24-9235-BBDF43BF15DC}" type="presOf" srcId="{7F22B839-EFAE-45EF-B882-CCB0622D49EE}" destId="{F27EF72E-ADF6-4BE4-AA10-E42B9BF3CCCE}" srcOrd="0" destOrd="0" presId="urn:microsoft.com/office/officeart/2005/8/layout/default"/>
    <dgm:cxn modelId="{FAA0207D-E659-416C-A843-51F10E7CBC8C}" type="presParOf" srcId="{51E3F50A-0A50-4A95-AA5F-0841E02B6345}" destId="{EDA59698-DAEE-4953-A308-100FA1A65E61}" srcOrd="0" destOrd="0" presId="urn:microsoft.com/office/officeart/2005/8/layout/default"/>
    <dgm:cxn modelId="{0F8BD2EB-2E24-4141-89EE-6690B70E1741}" type="presParOf" srcId="{51E3F50A-0A50-4A95-AA5F-0841E02B6345}" destId="{7804CF0A-CB2D-4B0E-9F53-B5F46ABB8810}" srcOrd="1" destOrd="0" presId="urn:microsoft.com/office/officeart/2005/8/layout/default"/>
    <dgm:cxn modelId="{4C3528F9-1061-4E81-9981-87DD426AF089}" type="presParOf" srcId="{51E3F50A-0A50-4A95-AA5F-0841E02B6345}" destId="{D6BAD96A-0470-4760-8ACA-544E74B03769}" srcOrd="2" destOrd="0" presId="urn:microsoft.com/office/officeart/2005/8/layout/default"/>
    <dgm:cxn modelId="{8537710E-8CBD-4EF0-93EF-BE1579E951DD}" type="presParOf" srcId="{51E3F50A-0A50-4A95-AA5F-0841E02B6345}" destId="{667CF578-A4C6-4FFA-8B28-B015E6EFA1C5}" srcOrd="3" destOrd="0" presId="urn:microsoft.com/office/officeart/2005/8/layout/default"/>
    <dgm:cxn modelId="{6716BD40-6278-4383-822E-E12B723330DC}" type="presParOf" srcId="{51E3F50A-0A50-4A95-AA5F-0841E02B6345}" destId="{F4CE96E1-226D-445A-8C1C-AB65F815D0FD}" srcOrd="4" destOrd="0" presId="urn:microsoft.com/office/officeart/2005/8/layout/default"/>
    <dgm:cxn modelId="{2AA22C68-E376-4BC9-83F0-AE6271B9E694}" type="presParOf" srcId="{51E3F50A-0A50-4A95-AA5F-0841E02B6345}" destId="{C54609A8-8F1C-4FE8-A219-E6CB88BAE49F}" srcOrd="5" destOrd="0" presId="urn:microsoft.com/office/officeart/2005/8/layout/default"/>
    <dgm:cxn modelId="{F9511A8D-9127-44FE-BB97-2E2BD942A8EC}" type="presParOf" srcId="{51E3F50A-0A50-4A95-AA5F-0841E02B6345}" destId="{B185DB5D-CB1E-44F9-BA6B-9C13B8D47558}" srcOrd="6" destOrd="0" presId="urn:microsoft.com/office/officeart/2005/8/layout/default"/>
    <dgm:cxn modelId="{CC628CAF-DC57-4B3C-BDC9-622707DD7478}" type="presParOf" srcId="{51E3F50A-0A50-4A95-AA5F-0841E02B6345}" destId="{C3D21778-7CE6-4F21-8CBA-791CEE864C48}" srcOrd="7" destOrd="0" presId="urn:microsoft.com/office/officeart/2005/8/layout/default"/>
    <dgm:cxn modelId="{71BFF16B-D781-41DF-BD72-1D8E67B14AFF}" type="presParOf" srcId="{51E3F50A-0A50-4A95-AA5F-0841E02B6345}" destId="{010D87F7-E317-45CB-BA2A-8D20EC216864}" srcOrd="8" destOrd="0" presId="urn:microsoft.com/office/officeart/2005/8/layout/default"/>
    <dgm:cxn modelId="{9692C7C5-AA98-41C2-8974-5736D0FFBC8D}" type="presParOf" srcId="{51E3F50A-0A50-4A95-AA5F-0841E02B6345}" destId="{D1DDA51B-2434-4F7E-A766-097B1A399606}" srcOrd="9" destOrd="0" presId="urn:microsoft.com/office/officeart/2005/8/layout/default"/>
    <dgm:cxn modelId="{244B3EE5-EBA4-4210-BBB5-5FBAAFF1C9D6}" type="presParOf" srcId="{51E3F50A-0A50-4A95-AA5F-0841E02B6345}" destId="{F27EF72E-ADF6-4BE4-AA10-E42B9BF3CCCE}" srcOrd="10"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B97AD5-82D0-44BB-8BCE-25E1A3BD147E}"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n-US"/>
        </a:p>
      </dgm:t>
    </dgm:pt>
    <dgm:pt modelId="{133C4BDD-E2E9-4212-8358-E449683D4BA8}">
      <dgm:prSet phldrT="[Text]" custT="1"/>
      <dgm:spPr/>
      <dgm:t>
        <a:bodyPr/>
        <a:lstStyle/>
        <a:p>
          <a:r>
            <a:rPr lang="en-US" sz="1800" dirty="0" smtClean="0"/>
            <a:t>Research Synthesis</a:t>
          </a:r>
          <a:endParaRPr lang="en-US" sz="1800" dirty="0"/>
        </a:p>
      </dgm:t>
    </dgm:pt>
    <dgm:pt modelId="{D16CC215-4089-496D-B300-2F48B1DDC356}" type="parTrans" cxnId="{40C27D99-1F29-4B07-8CFB-A05385C8E01B}">
      <dgm:prSet/>
      <dgm:spPr/>
      <dgm:t>
        <a:bodyPr/>
        <a:lstStyle/>
        <a:p>
          <a:endParaRPr lang="en-US"/>
        </a:p>
      </dgm:t>
    </dgm:pt>
    <dgm:pt modelId="{52879DA4-1C84-42EC-A70C-3B754E3D208E}" type="sibTrans" cxnId="{40C27D99-1F29-4B07-8CFB-A05385C8E01B}">
      <dgm:prSet/>
      <dgm:spPr/>
      <dgm:t>
        <a:bodyPr/>
        <a:lstStyle/>
        <a:p>
          <a:endParaRPr lang="en-US"/>
        </a:p>
      </dgm:t>
    </dgm:pt>
    <dgm:pt modelId="{95D05622-077C-4F3E-BAEF-8A91C9293974}">
      <dgm:prSet phldrT="[Text]" custT="1"/>
      <dgm:spPr/>
      <dgm:t>
        <a:bodyPr/>
        <a:lstStyle/>
        <a:p>
          <a:r>
            <a:rPr lang="en-US" sz="1800" dirty="0" smtClean="0"/>
            <a:t>Input from HEIs  and organizations</a:t>
          </a:r>
          <a:endParaRPr lang="en-US" sz="1800" dirty="0"/>
        </a:p>
      </dgm:t>
    </dgm:pt>
    <dgm:pt modelId="{BDEC0251-670A-4F76-B8D9-C577DF579FDC}" type="parTrans" cxnId="{12274CAB-EC33-40C3-AAAD-53632CF3700B}">
      <dgm:prSet/>
      <dgm:spPr/>
      <dgm:t>
        <a:bodyPr/>
        <a:lstStyle/>
        <a:p>
          <a:endParaRPr lang="en-US"/>
        </a:p>
      </dgm:t>
    </dgm:pt>
    <dgm:pt modelId="{C3F95EFA-855C-4187-83ED-A4CEA38252DC}" type="sibTrans" cxnId="{12274CAB-EC33-40C3-AAAD-53632CF3700B}">
      <dgm:prSet/>
      <dgm:spPr/>
      <dgm:t>
        <a:bodyPr/>
        <a:lstStyle/>
        <a:p>
          <a:endParaRPr lang="en-US"/>
        </a:p>
      </dgm:t>
    </dgm:pt>
    <dgm:pt modelId="{4F8198C2-0C73-4B0B-B665-A70FA84EED10}">
      <dgm:prSet phldrT="[Text]"/>
      <dgm:spPr/>
      <dgm:t>
        <a:bodyPr/>
        <a:lstStyle/>
        <a:p>
          <a:r>
            <a:rPr lang="en-US" dirty="0" smtClean="0"/>
            <a:t>Core</a:t>
          </a:r>
        </a:p>
        <a:p>
          <a:r>
            <a:rPr lang="en-US" dirty="0" smtClean="0"/>
            <a:t>Competencies</a:t>
          </a:r>
          <a:endParaRPr lang="en-US" dirty="0"/>
        </a:p>
      </dgm:t>
    </dgm:pt>
    <dgm:pt modelId="{258D908B-3D67-41FE-88F3-0FE8AA59AE51}" type="parTrans" cxnId="{D164FD5A-0D70-4EBA-9731-74F6283136CB}">
      <dgm:prSet/>
      <dgm:spPr/>
      <dgm:t>
        <a:bodyPr/>
        <a:lstStyle/>
        <a:p>
          <a:endParaRPr lang="en-US"/>
        </a:p>
      </dgm:t>
    </dgm:pt>
    <dgm:pt modelId="{9DCC9CF0-8CC3-4A3F-9A5D-E3224D614F3F}" type="sibTrans" cxnId="{D164FD5A-0D70-4EBA-9731-74F6283136CB}">
      <dgm:prSet/>
      <dgm:spPr/>
      <dgm:t>
        <a:bodyPr/>
        <a:lstStyle/>
        <a:p>
          <a:endParaRPr lang="en-US"/>
        </a:p>
      </dgm:t>
    </dgm:pt>
    <dgm:pt modelId="{821959A3-68AB-402E-8A76-759720422F2C}">
      <dgm:prSet phldrT="[Text]" custT="1"/>
      <dgm:spPr/>
      <dgm:t>
        <a:bodyPr/>
        <a:lstStyle/>
        <a:p>
          <a:r>
            <a:rPr lang="en-US" sz="1800" dirty="0" smtClean="0"/>
            <a:t>Leverage existing R&amp;D capabilities</a:t>
          </a:r>
          <a:endParaRPr lang="en-US" sz="1800" dirty="0"/>
        </a:p>
      </dgm:t>
    </dgm:pt>
    <dgm:pt modelId="{9823A738-0178-4BD2-AB38-DE2A377A56A0}" type="parTrans" cxnId="{947E2916-3894-4D52-8F4B-CBA5408D2266}">
      <dgm:prSet/>
      <dgm:spPr/>
      <dgm:t>
        <a:bodyPr/>
        <a:lstStyle/>
        <a:p>
          <a:endParaRPr lang="en-US"/>
        </a:p>
      </dgm:t>
    </dgm:pt>
    <dgm:pt modelId="{B850D707-4E68-49A4-8F9D-9C4C1E1F762B}" type="sibTrans" cxnId="{947E2916-3894-4D52-8F4B-CBA5408D2266}">
      <dgm:prSet/>
      <dgm:spPr/>
      <dgm:t>
        <a:bodyPr/>
        <a:lstStyle/>
        <a:p>
          <a:endParaRPr lang="en-US"/>
        </a:p>
      </dgm:t>
    </dgm:pt>
    <dgm:pt modelId="{C645AE34-45BB-4BCD-9F4E-8F7EA131D922}" type="pres">
      <dgm:prSet presAssocID="{F7B97AD5-82D0-44BB-8BCE-25E1A3BD147E}" presName="Name0" presStyleCnt="0">
        <dgm:presLayoutVars>
          <dgm:dir/>
          <dgm:resizeHandles val="exact"/>
        </dgm:presLayoutVars>
      </dgm:prSet>
      <dgm:spPr/>
      <dgm:t>
        <a:bodyPr/>
        <a:lstStyle/>
        <a:p>
          <a:endParaRPr lang="en-US"/>
        </a:p>
      </dgm:t>
    </dgm:pt>
    <dgm:pt modelId="{10925C71-C0F6-4F0D-9797-DDF278E5C231}" type="pres">
      <dgm:prSet presAssocID="{F7B97AD5-82D0-44BB-8BCE-25E1A3BD147E}" presName="vNodes" presStyleCnt="0"/>
      <dgm:spPr/>
    </dgm:pt>
    <dgm:pt modelId="{3EA510D1-3F41-4346-B066-B404885A9A62}" type="pres">
      <dgm:prSet presAssocID="{133C4BDD-E2E9-4212-8358-E449683D4BA8}" presName="node" presStyleLbl="node1" presStyleIdx="0" presStyleCnt="4" custScaleX="410552" custScaleY="311272" custLinFactX="-82412" custLinFactY="52871" custLinFactNeighborX="-100000" custLinFactNeighborY="100000">
        <dgm:presLayoutVars>
          <dgm:bulletEnabled val="1"/>
        </dgm:presLayoutVars>
      </dgm:prSet>
      <dgm:spPr/>
      <dgm:t>
        <a:bodyPr/>
        <a:lstStyle/>
        <a:p>
          <a:endParaRPr lang="en-US"/>
        </a:p>
      </dgm:t>
    </dgm:pt>
    <dgm:pt modelId="{8983602C-E11D-4C65-B8C4-DA1A03549D81}" type="pres">
      <dgm:prSet presAssocID="{52879DA4-1C84-42EC-A70C-3B754E3D208E}" presName="spacerT" presStyleCnt="0"/>
      <dgm:spPr/>
    </dgm:pt>
    <dgm:pt modelId="{F80F1A61-F0C1-4F2C-A2AD-C70FE571895C}" type="pres">
      <dgm:prSet presAssocID="{52879DA4-1C84-42EC-A70C-3B754E3D208E}" presName="sibTrans" presStyleLbl="sibTrans2D1" presStyleIdx="0" presStyleCnt="3" custLinFactX="-296270" custLinFactNeighborX="-300000" custLinFactNeighborY="-32503"/>
      <dgm:spPr/>
      <dgm:t>
        <a:bodyPr/>
        <a:lstStyle/>
        <a:p>
          <a:endParaRPr lang="en-US"/>
        </a:p>
      </dgm:t>
    </dgm:pt>
    <dgm:pt modelId="{2663C3AF-752F-47F4-8F4D-36FA2FDC0C19}" type="pres">
      <dgm:prSet presAssocID="{52879DA4-1C84-42EC-A70C-3B754E3D208E}" presName="spacerB" presStyleCnt="0"/>
      <dgm:spPr/>
    </dgm:pt>
    <dgm:pt modelId="{CE2F7D17-2402-43D1-9942-E485AFD39D92}" type="pres">
      <dgm:prSet presAssocID="{821959A3-68AB-402E-8A76-759720422F2C}" presName="node" presStyleLbl="node1" presStyleIdx="1" presStyleCnt="4" custScaleX="435143" custScaleY="412836" custLinFactX="-234408" custLinFactY="370478" custLinFactNeighborX="-300000" custLinFactNeighborY="400000">
        <dgm:presLayoutVars>
          <dgm:bulletEnabled val="1"/>
        </dgm:presLayoutVars>
      </dgm:prSet>
      <dgm:spPr/>
      <dgm:t>
        <a:bodyPr/>
        <a:lstStyle/>
        <a:p>
          <a:endParaRPr lang="en-US"/>
        </a:p>
      </dgm:t>
    </dgm:pt>
    <dgm:pt modelId="{8327397C-42B6-4F67-90B1-9DC0A2AF0422}" type="pres">
      <dgm:prSet presAssocID="{B850D707-4E68-49A4-8F9D-9C4C1E1F762B}" presName="spacerT" presStyleCnt="0"/>
      <dgm:spPr/>
    </dgm:pt>
    <dgm:pt modelId="{77564E73-AF08-44CC-85E7-0685FE01A8B7}" type="pres">
      <dgm:prSet presAssocID="{B850D707-4E68-49A4-8F9D-9C4C1E1F762B}" presName="sibTrans" presStyleLbl="sibTrans2D1" presStyleIdx="1" presStyleCnt="3" custLinFactX="-231347" custLinFactY="10144" custLinFactNeighborX="-300000" custLinFactNeighborY="100000"/>
      <dgm:spPr/>
      <dgm:t>
        <a:bodyPr/>
        <a:lstStyle/>
        <a:p>
          <a:endParaRPr lang="en-US"/>
        </a:p>
      </dgm:t>
    </dgm:pt>
    <dgm:pt modelId="{DF3D939C-FB30-4046-8842-09F953A7546E}" type="pres">
      <dgm:prSet presAssocID="{B850D707-4E68-49A4-8F9D-9C4C1E1F762B}" presName="spacerB" presStyleCnt="0"/>
      <dgm:spPr/>
    </dgm:pt>
    <dgm:pt modelId="{737EE4C9-BA8F-427E-B502-971BED2EB443}" type="pres">
      <dgm:prSet presAssocID="{95D05622-077C-4F3E-BAEF-8A91C9293974}" presName="node" presStyleLbl="node1" presStyleIdx="2" presStyleCnt="4" custScaleX="481077" custScaleY="389089" custLinFactY="-68003" custLinFactNeighborX="-35329" custLinFactNeighborY="-100000">
        <dgm:presLayoutVars>
          <dgm:bulletEnabled val="1"/>
        </dgm:presLayoutVars>
      </dgm:prSet>
      <dgm:spPr/>
      <dgm:t>
        <a:bodyPr/>
        <a:lstStyle/>
        <a:p>
          <a:endParaRPr lang="en-US"/>
        </a:p>
      </dgm:t>
    </dgm:pt>
    <dgm:pt modelId="{D374C605-621E-4368-BC7E-870CFE32E61A}" type="pres">
      <dgm:prSet presAssocID="{F7B97AD5-82D0-44BB-8BCE-25E1A3BD147E}" presName="sibTransLast" presStyleLbl="sibTrans2D1" presStyleIdx="2" presStyleCnt="3" custAng="11092647" custScaleX="213877" custScaleY="367313" custLinFactX="-86642" custLinFactY="19530" custLinFactNeighborX="-100000" custLinFactNeighborY="100000"/>
      <dgm:spPr/>
      <dgm:t>
        <a:bodyPr/>
        <a:lstStyle/>
        <a:p>
          <a:endParaRPr lang="en-US"/>
        </a:p>
      </dgm:t>
    </dgm:pt>
    <dgm:pt modelId="{4391B454-23D2-4FE8-ACF9-07823764753E}" type="pres">
      <dgm:prSet presAssocID="{F7B97AD5-82D0-44BB-8BCE-25E1A3BD147E}" presName="connectorText" presStyleLbl="sibTrans2D1" presStyleIdx="2" presStyleCnt="3"/>
      <dgm:spPr/>
      <dgm:t>
        <a:bodyPr/>
        <a:lstStyle/>
        <a:p>
          <a:endParaRPr lang="en-US"/>
        </a:p>
      </dgm:t>
    </dgm:pt>
    <dgm:pt modelId="{DE0520C2-22D4-45D2-9DC7-9847E1FA9569}" type="pres">
      <dgm:prSet presAssocID="{F7B97AD5-82D0-44BB-8BCE-25E1A3BD147E}" presName="lastNode" presStyleLbl="node1" presStyleIdx="3" presStyleCnt="4" custScaleX="194200" custScaleY="180997" custLinFactX="-200000" custLinFactNeighborX="-253074" custLinFactNeighborY="-19130">
        <dgm:presLayoutVars>
          <dgm:bulletEnabled val="1"/>
        </dgm:presLayoutVars>
      </dgm:prSet>
      <dgm:spPr/>
      <dgm:t>
        <a:bodyPr/>
        <a:lstStyle/>
        <a:p>
          <a:endParaRPr lang="en-US"/>
        </a:p>
      </dgm:t>
    </dgm:pt>
  </dgm:ptLst>
  <dgm:cxnLst>
    <dgm:cxn modelId="{1DCA31EE-BB9A-41F1-9788-8BE89C9FDDBA}" type="presOf" srcId="{B850D707-4E68-49A4-8F9D-9C4C1E1F762B}" destId="{77564E73-AF08-44CC-85E7-0685FE01A8B7}" srcOrd="0" destOrd="0" presId="urn:microsoft.com/office/officeart/2005/8/layout/equation2"/>
    <dgm:cxn modelId="{3539E1E0-28B1-4901-9777-A4212D89EDC6}" type="presOf" srcId="{F7B97AD5-82D0-44BB-8BCE-25E1A3BD147E}" destId="{C645AE34-45BB-4BCD-9F4E-8F7EA131D922}" srcOrd="0" destOrd="0" presId="urn:microsoft.com/office/officeart/2005/8/layout/equation2"/>
    <dgm:cxn modelId="{1E7C76B5-0D6D-411C-BAFE-E69547229E2A}" type="presOf" srcId="{95D05622-077C-4F3E-BAEF-8A91C9293974}" destId="{737EE4C9-BA8F-427E-B502-971BED2EB443}" srcOrd="0" destOrd="0" presId="urn:microsoft.com/office/officeart/2005/8/layout/equation2"/>
    <dgm:cxn modelId="{947E2916-3894-4D52-8F4B-CBA5408D2266}" srcId="{F7B97AD5-82D0-44BB-8BCE-25E1A3BD147E}" destId="{821959A3-68AB-402E-8A76-759720422F2C}" srcOrd="1" destOrd="0" parTransId="{9823A738-0178-4BD2-AB38-DE2A377A56A0}" sibTransId="{B850D707-4E68-49A4-8F9D-9C4C1E1F762B}"/>
    <dgm:cxn modelId="{12274CAB-EC33-40C3-AAAD-53632CF3700B}" srcId="{F7B97AD5-82D0-44BB-8BCE-25E1A3BD147E}" destId="{95D05622-077C-4F3E-BAEF-8A91C9293974}" srcOrd="2" destOrd="0" parTransId="{BDEC0251-670A-4F76-B8D9-C577DF579FDC}" sibTransId="{C3F95EFA-855C-4187-83ED-A4CEA38252DC}"/>
    <dgm:cxn modelId="{E90A81CD-7E0B-4CF8-AE87-E820FC86CD09}" type="presOf" srcId="{C3F95EFA-855C-4187-83ED-A4CEA38252DC}" destId="{D374C605-621E-4368-BC7E-870CFE32E61A}" srcOrd="0" destOrd="0" presId="urn:microsoft.com/office/officeart/2005/8/layout/equation2"/>
    <dgm:cxn modelId="{59DED479-F735-4E5B-821A-D113B668C5AC}" type="presOf" srcId="{52879DA4-1C84-42EC-A70C-3B754E3D208E}" destId="{F80F1A61-F0C1-4F2C-A2AD-C70FE571895C}" srcOrd="0" destOrd="0" presId="urn:microsoft.com/office/officeart/2005/8/layout/equation2"/>
    <dgm:cxn modelId="{33AF3EE2-9B0E-4056-929E-644528CB4131}" type="presOf" srcId="{821959A3-68AB-402E-8A76-759720422F2C}" destId="{CE2F7D17-2402-43D1-9942-E485AFD39D92}" srcOrd="0" destOrd="0" presId="urn:microsoft.com/office/officeart/2005/8/layout/equation2"/>
    <dgm:cxn modelId="{E96EFBD8-26F7-483A-9622-6B8A8B67C5F1}" type="presOf" srcId="{C3F95EFA-855C-4187-83ED-A4CEA38252DC}" destId="{4391B454-23D2-4FE8-ACF9-07823764753E}" srcOrd="1" destOrd="0" presId="urn:microsoft.com/office/officeart/2005/8/layout/equation2"/>
    <dgm:cxn modelId="{58D94C80-509A-4C71-BF1D-D7E01D2A5625}" type="presOf" srcId="{133C4BDD-E2E9-4212-8358-E449683D4BA8}" destId="{3EA510D1-3F41-4346-B066-B404885A9A62}" srcOrd="0" destOrd="0" presId="urn:microsoft.com/office/officeart/2005/8/layout/equation2"/>
    <dgm:cxn modelId="{D164FD5A-0D70-4EBA-9731-74F6283136CB}" srcId="{F7B97AD5-82D0-44BB-8BCE-25E1A3BD147E}" destId="{4F8198C2-0C73-4B0B-B665-A70FA84EED10}" srcOrd="3" destOrd="0" parTransId="{258D908B-3D67-41FE-88F3-0FE8AA59AE51}" sibTransId="{9DCC9CF0-8CC3-4A3F-9A5D-E3224D614F3F}"/>
    <dgm:cxn modelId="{40C27D99-1F29-4B07-8CFB-A05385C8E01B}" srcId="{F7B97AD5-82D0-44BB-8BCE-25E1A3BD147E}" destId="{133C4BDD-E2E9-4212-8358-E449683D4BA8}" srcOrd="0" destOrd="0" parTransId="{D16CC215-4089-496D-B300-2F48B1DDC356}" sibTransId="{52879DA4-1C84-42EC-A70C-3B754E3D208E}"/>
    <dgm:cxn modelId="{6CFB7101-6ED9-49A2-820C-3CC15CCC37C3}" type="presOf" srcId="{4F8198C2-0C73-4B0B-B665-A70FA84EED10}" destId="{DE0520C2-22D4-45D2-9DC7-9847E1FA9569}" srcOrd="0" destOrd="0" presId="urn:microsoft.com/office/officeart/2005/8/layout/equation2"/>
    <dgm:cxn modelId="{885C18FC-46DB-4C72-AFA7-4F3123509AAA}" type="presParOf" srcId="{C645AE34-45BB-4BCD-9F4E-8F7EA131D922}" destId="{10925C71-C0F6-4F0D-9797-DDF278E5C231}" srcOrd="0" destOrd="0" presId="urn:microsoft.com/office/officeart/2005/8/layout/equation2"/>
    <dgm:cxn modelId="{C79CB5C0-3532-4440-9125-9ACE35F94247}" type="presParOf" srcId="{10925C71-C0F6-4F0D-9797-DDF278E5C231}" destId="{3EA510D1-3F41-4346-B066-B404885A9A62}" srcOrd="0" destOrd="0" presId="urn:microsoft.com/office/officeart/2005/8/layout/equation2"/>
    <dgm:cxn modelId="{69BEF9C8-57E6-46E5-8386-69E46FCB1FE9}" type="presParOf" srcId="{10925C71-C0F6-4F0D-9797-DDF278E5C231}" destId="{8983602C-E11D-4C65-B8C4-DA1A03549D81}" srcOrd="1" destOrd="0" presId="urn:microsoft.com/office/officeart/2005/8/layout/equation2"/>
    <dgm:cxn modelId="{08D9B630-2374-4AE5-82C2-88E29568D2B9}" type="presParOf" srcId="{10925C71-C0F6-4F0D-9797-DDF278E5C231}" destId="{F80F1A61-F0C1-4F2C-A2AD-C70FE571895C}" srcOrd="2" destOrd="0" presId="urn:microsoft.com/office/officeart/2005/8/layout/equation2"/>
    <dgm:cxn modelId="{432A4521-C539-4F88-A2A8-E60087D432B7}" type="presParOf" srcId="{10925C71-C0F6-4F0D-9797-DDF278E5C231}" destId="{2663C3AF-752F-47F4-8F4D-36FA2FDC0C19}" srcOrd="3" destOrd="0" presId="urn:microsoft.com/office/officeart/2005/8/layout/equation2"/>
    <dgm:cxn modelId="{91185059-969C-4D6C-819C-220BEE60276D}" type="presParOf" srcId="{10925C71-C0F6-4F0D-9797-DDF278E5C231}" destId="{CE2F7D17-2402-43D1-9942-E485AFD39D92}" srcOrd="4" destOrd="0" presId="urn:microsoft.com/office/officeart/2005/8/layout/equation2"/>
    <dgm:cxn modelId="{0691F976-9275-410F-8292-895EB2493914}" type="presParOf" srcId="{10925C71-C0F6-4F0D-9797-DDF278E5C231}" destId="{8327397C-42B6-4F67-90B1-9DC0A2AF0422}" srcOrd="5" destOrd="0" presId="urn:microsoft.com/office/officeart/2005/8/layout/equation2"/>
    <dgm:cxn modelId="{22BEADCA-D8EA-46D0-B88A-9AD3B774F68C}" type="presParOf" srcId="{10925C71-C0F6-4F0D-9797-DDF278E5C231}" destId="{77564E73-AF08-44CC-85E7-0685FE01A8B7}" srcOrd="6" destOrd="0" presId="urn:microsoft.com/office/officeart/2005/8/layout/equation2"/>
    <dgm:cxn modelId="{08E1B178-F7B7-4593-9DDB-9E33548D7953}" type="presParOf" srcId="{10925C71-C0F6-4F0D-9797-DDF278E5C231}" destId="{DF3D939C-FB30-4046-8842-09F953A7546E}" srcOrd="7" destOrd="0" presId="urn:microsoft.com/office/officeart/2005/8/layout/equation2"/>
    <dgm:cxn modelId="{9F7FF5D4-19CB-4659-A93E-2FCC29883AD7}" type="presParOf" srcId="{10925C71-C0F6-4F0D-9797-DDF278E5C231}" destId="{737EE4C9-BA8F-427E-B502-971BED2EB443}" srcOrd="8" destOrd="0" presId="urn:microsoft.com/office/officeart/2005/8/layout/equation2"/>
    <dgm:cxn modelId="{5AF2A73B-5531-4BD6-9DB4-7E34D926D365}" type="presParOf" srcId="{C645AE34-45BB-4BCD-9F4E-8F7EA131D922}" destId="{D374C605-621E-4368-BC7E-870CFE32E61A}" srcOrd="1" destOrd="0" presId="urn:microsoft.com/office/officeart/2005/8/layout/equation2"/>
    <dgm:cxn modelId="{292DE633-20FD-4CD4-847F-1CC7060510F2}" type="presParOf" srcId="{D374C605-621E-4368-BC7E-870CFE32E61A}" destId="{4391B454-23D2-4FE8-ACF9-07823764753E}" srcOrd="0" destOrd="0" presId="urn:microsoft.com/office/officeart/2005/8/layout/equation2"/>
    <dgm:cxn modelId="{606B07C7-6F67-4DD3-A552-FB1345745CF1}" type="presParOf" srcId="{C645AE34-45BB-4BCD-9F4E-8F7EA131D922}" destId="{DE0520C2-22D4-45D2-9DC7-9847E1FA956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BA9CFF-BDAB-4A78-99F9-5192BB418C06}"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n-US"/>
        </a:p>
      </dgm:t>
    </dgm:pt>
    <dgm:pt modelId="{42770FB5-055F-4382-BC6A-4CCBDFECAA10}">
      <dgm:prSet phldrT="[Text]"/>
      <dgm:spPr/>
      <dgm:t>
        <a:bodyPr/>
        <a:lstStyle/>
        <a:p>
          <a:pPr defTabSz="844550">
            <a:lnSpc>
              <a:spcPct val="90000"/>
            </a:lnSpc>
            <a:spcBef>
              <a:spcPct val="0"/>
            </a:spcBef>
            <a:spcAft>
              <a:spcPct val="35000"/>
            </a:spcAft>
          </a:pPr>
          <a:r>
            <a:rPr lang="en-US" b="1" dirty="0" smtClean="0">
              <a:solidFill>
                <a:schemeClr val="accent6">
                  <a:lumMod val="20000"/>
                  <a:lumOff val="80000"/>
                </a:schemeClr>
              </a:solidFill>
            </a:rPr>
            <a:t>C</a:t>
          </a:r>
          <a:r>
            <a:rPr lang="en-US" dirty="0" smtClean="0"/>
            <a:t>ritical thinking</a:t>
          </a:r>
        </a:p>
        <a:p>
          <a:pPr defTabSz="844550">
            <a:lnSpc>
              <a:spcPct val="90000"/>
            </a:lnSpc>
            <a:spcBef>
              <a:spcPct val="0"/>
            </a:spcBef>
            <a:spcAft>
              <a:spcPct val="35000"/>
            </a:spcAft>
          </a:pPr>
          <a:r>
            <a:rPr lang="en-US" b="1" dirty="0" smtClean="0">
              <a:solidFill>
                <a:schemeClr val="accent6">
                  <a:lumMod val="20000"/>
                  <a:lumOff val="80000"/>
                </a:schemeClr>
              </a:solidFill>
            </a:rPr>
            <a:t>W</a:t>
          </a:r>
          <a:r>
            <a:rPr lang="en-US" dirty="0" smtClean="0"/>
            <a:t>ritten communication</a:t>
          </a:r>
        </a:p>
        <a:p>
          <a:pPr marL="0" marR="0" indent="0" defTabSz="844550" eaLnBrk="1" fontAlgn="auto" latinLnBrk="0" hangingPunct="1">
            <a:lnSpc>
              <a:spcPct val="90000"/>
            </a:lnSpc>
            <a:spcBef>
              <a:spcPct val="0"/>
            </a:spcBef>
            <a:spcAft>
              <a:spcPct val="35000"/>
            </a:spcAft>
            <a:buClrTx/>
            <a:buSzTx/>
            <a:buFontTx/>
            <a:buNone/>
            <a:tabLst/>
            <a:defRPr/>
          </a:pPr>
          <a:r>
            <a:rPr lang="en-US" b="1" dirty="0" smtClean="0">
              <a:solidFill>
                <a:schemeClr val="accent6">
                  <a:lumMod val="20000"/>
                  <a:lumOff val="80000"/>
                </a:schemeClr>
              </a:solidFill>
            </a:rPr>
            <a:t>Q</a:t>
          </a:r>
          <a:r>
            <a:rPr lang="en-US" dirty="0" smtClean="0"/>
            <a:t>uantitative literacy</a:t>
          </a:r>
        </a:p>
        <a:p>
          <a:pPr defTabSz="844550">
            <a:lnSpc>
              <a:spcPct val="90000"/>
            </a:lnSpc>
            <a:spcBef>
              <a:spcPct val="0"/>
            </a:spcBef>
            <a:spcAft>
              <a:spcPct val="35000"/>
            </a:spcAft>
          </a:pPr>
          <a:r>
            <a:rPr lang="en-US" b="1" dirty="0" smtClean="0">
              <a:solidFill>
                <a:schemeClr val="accent6">
                  <a:lumMod val="20000"/>
                  <a:lumOff val="80000"/>
                </a:schemeClr>
              </a:solidFill>
            </a:rPr>
            <a:t>C</a:t>
          </a:r>
          <a:r>
            <a:rPr lang="en-US" dirty="0" smtClean="0"/>
            <a:t>ivic competency and engagement</a:t>
          </a:r>
        </a:p>
        <a:p>
          <a:pPr defTabSz="844550">
            <a:lnSpc>
              <a:spcPct val="90000"/>
            </a:lnSpc>
            <a:spcBef>
              <a:spcPct val="0"/>
            </a:spcBef>
            <a:spcAft>
              <a:spcPct val="35000"/>
            </a:spcAft>
          </a:pPr>
          <a:r>
            <a:rPr lang="en-US" b="1" dirty="0" smtClean="0">
              <a:solidFill>
                <a:schemeClr val="accent6">
                  <a:lumMod val="40000"/>
                  <a:lumOff val="60000"/>
                </a:schemeClr>
              </a:solidFill>
            </a:rPr>
            <a:t>I</a:t>
          </a:r>
          <a:r>
            <a:rPr lang="en-US" b="0" dirty="0" smtClean="0">
              <a:solidFill>
                <a:schemeClr val="bg1"/>
              </a:solidFill>
            </a:rPr>
            <a:t>ntercultural competency and diversity</a:t>
          </a:r>
        </a:p>
      </dgm:t>
    </dgm:pt>
    <dgm:pt modelId="{8E30BA4A-B9E4-4AA7-809E-5833389E3737}" type="sibTrans" cxnId="{B19FD003-7B3F-414A-9082-BBA19535E860}">
      <dgm:prSet/>
      <dgm:spPr/>
      <dgm:t>
        <a:bodyPr/>
        <a:lstStyle/>
        <a:p>
          <a:endParaRPr lang="en-US"/>
        </a:p>
      </dgm:t>
    </dgm:pt>
    <dgm:pt modelId="{4C8C529F-2B23-4FC5-956A-145C3FEDB724}" type="parTrans" cxnId="{B19FD003-7B3F-414A-9082-BBA19535E860}">
      <dgm:prSet/>
      <dgm:spPr/>
      <dgm:t>
        <a:bodyPr/>
        <a:lstStyle/>
        <a:p>
          <a:endParaRPr lang="en-US"/>
        </a:p>
      </dgm:t>
    </dgm:pt>
    <dgm:pt modelId="{19200BA4-A330-4E40-BE81-21E4C7B3EF7B}" type="pres">
      <dgm:prSet presAssocID="{E6BA9CFF-BDAB-4A78-99F9-5192BB418C06}" presName="linear" presStyleCnt="0">
        <dgm:presLayoutVars>
          <dgm:dir/>
          <dgm:resizeHandles val="exact"/>
        </dgm:presLayoutVars>
      </dgm:prSet>
      <dgm:spPr/>
      <dgm:t>
        <a:bodyPr/>
        <a:lstStyle/>
        <a:p>
          <a:endParaRPr lang="en-US"/>
        </a:p>
      </dgm:t>
    </dgm:pt>
    <dgm:pt modelId="{ACAF70A5-9A5D-4540-943E-6D16C0F237AB}" type="pres">
      <dgm:prSet presAssocID="{42770FB5-055F-4382-BC6A-4CCBDFECAA10}" presName="comp" presStyleCnt="0"/>
      <dgm:spPr/>
    </dgm:pt>
    <dgm:pt modelId="{AB2BAF85-385E-435A-952B-1A8C45F5E3C6}" type="pres">
      <dgm:prSet presAssocID="{42770FB5-055F-4382-BC6A-4CCBDFECAA10}" presName="box" presStyleLbl="node1" presStyleIdx="0" presStyleCnt="1" custLinFactNeighborX="-5484" custLinFactNeighborY="-2014"/>
      <dgm:spPr/>
      <dgm:t>
        <a:bodyPr/>
        <a:lstStyle/>
        <a:p>
          <a:endParaRPr lang="en-US"/>
        </a:p>
      </dgm:t>
    </dgm:pt>
    <dgm:pt modelId="{4685AD14-8FE9-4939-9F4A-27812F59F44E}" type="pres">
      <dgm:prSet presAssocID="{42770FB5-055F-4382-BC6A-4CCBDFECAA10}" presName="img" presStyleLbl="fgImgPlace1" presStyleIdx="0" presStyleCnt="1" custScaleX="148611" custLinFactNeighborX="-31250" custLinFactNeighborY="-781"/>
      <dgm:spPr>
        <a:blipFill rotWithShape="0">
          <a:blip xmlns:r="http://schemas.openxmlformats.org/officeDocument/2006/relationships" r:embed="rId1"/>
          <a:stretch>
            <a:fillRect/>
          </a:stretch>
        </a:blipFill>
      </dgm:spPr>
      <dgm:t>
        <a:bodyPr/>
        <a:lstStyle/>
        <a:p>
          <a:endParaRPr lang="en-US"/>
        </a:p>
      </dgm:t>
    </dgm:pt>
    <dgm:pt modelId="{93AA8E33-645E-4576-9AF2-1FC0EEB63BD4}" type="pres">
      <dgm:prSet presAssocID="{42770FB5-055F-4382-BC6A-4CCBDFECAA10}" presName="text" presStyleLbl="node1" presStyleIdx="0" presStyleCnt="1">
        <dgm:presLayoutVars>
          <dgm:bulletEnabled val="1"/>
        </dgm:presLayoutVars>
      </dgm:prSet>
      <dgm:spPr/>
      <dgm:t>
        <a:bodyPr/>
        <a:lstStyle/>
        <a:p>
          <a:endParaRPr lang="en-US"/>
        </a:p>
      </dgm:t>
    </dgm:pt>
  </dgm:ptLst>
  <dgm:cxnLst>
    <dgm:cxn modelId="{B19FD003-7B3F-414A-9082-BBA19535E860}" srcId="{E6BA9CFF-BDAB-4A78-99F9-5192BB418C06}" destId="{42770FB5-055F-4382-BC6A-4CCBDFECAA10}" srcOrd="0" destOrd="0" parTransId="{4C8C529F-2B23-4FC5-956A-145C3FEDB724}" sibTransId="{8E30BA4A-B9E4-4AA7-809E-5833389E3737}"/>
    <dgm:cxn modelId="{1EF36E76-5CF3-4315-B957-AE4DE7072D9A}" type="presOf" srcId="{E6BA9CFF-BDAB-4A78-99F9-5192BB418C06}" destId="{19200BA4-A330-4E40-BE81-21E4C7B3EF7B}" srcOrd="0" destOrd="0" presId="urn:microsoft.com/office/officeart/2005/8/layout/vList4#2"/>
    <dgm:cxn modelId="{49474365-2A1F-49BE-B158-7E32E5B79216}" type="presOf" srcId="{42770FB5-055F-4382-BC6A-4CCBDFECAA10}" destId="{AB2BAF85-385E-435A-952B-1A8C45F5E3C6}" srcOrd="0" destOrd="0" presId="urn:microsoft.com/office/officeart/2005/8/layout/vList4#2"/>
    <dgm:cxn modelId="{341E4D1B-1555-4593-932E-446798FA8D5E}" type="presOf" srcId="{42770FB5-055F-4382-BC6A-4CCBDFECAA10}" destId="{93AA8E33-645E-4576-9AF2-1FC0EEB63BD4}" srcOrd="1" destOrd="0" presId="urn:microsoft.com/office/officeart/2005/8/layout/vList4#2"/>
    <dgm:cxn modelId="{931BC7DC-E2D2-4730-8D08-D9C381B73B77}" type="presParOf" srcId="{19200BA4-A330-4E40-BE81-21E4C7B3EF7B}" destId="{ACAF70A5-9A5D-4540-943E-6D16C0F237AB}" srcOrd="0" destOrd="0" presId="urn:microsoft.com/office/officeart/2005/8/layout/vList4#2"/>
    <dgm:cxn modelId="{36C9F01D-C0FF-4DC3-B0B2-2CE94303A744}" type="presParOf" srcId="{ACAF70A5-9A5D-4540-943E-6D16C0F237AB}" destId="{AB2BAF85-385E-435A-952B-1A8C45F5E3C6}" srcOrd="0" destOrd="0" presId="urn:microsoft.com/office/officeart/2005/8/layout/vList4#2"/>
    <dgm:cxn modelId="{D51AB4E4-4C02-41EE-99FD-EFA1C3B9C10C}" type="presParOf" srcId="{ACAF70A5-9A5D-4540-943E-6D16C0F237AB}" destId="{4685AD14-8FE9-4939-9F4A-27812F59F44E}" srcOrd="1" destOrd="0" presId="urn:microsoft.com/office/officeart/2005/8/layout/vList4#2"/>
    <dgm:cxn modelId="{14733970-3807-49F3-8F3D-5C8EB42D45D1}" type="presParOf" srcId="{ACAF70A5-9A5D-4540-943E-6D16C0F237AB}" destId="{93AA8E33-645E-4576-9AF2-1FC0EEB63BD4}" srcOrd="2" destOrd="0" presId="urn:microsoft.com/office/officeart/2005/8/layout/vList4#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330931-24B5-4CE7-9BB4-2DC636335C1E}"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5EFCA85D-FE7B-451E-BF42-FC5021DB27EF}">
      <dgm:prSet phldrT="[Text]"/>
      <dgm:spPr/>
      <dgm:t>
        <a:bodyPr/>
        <a:lstStyle/>
        <a:p>
          <a:r>
            <a:rPr lang="en-US" dirty="0"/>
            <a:t>Review of influential frameworks</a:t>
          </a:r>
        </a:p>
      </dgm:t>
    </dgm:pt>
    <dgm:pt modelId="{03FA6324-E403-4322-B9AC-861B0DA87D73}" type="parTrans" cxnId="{3389B0A7-4945-4763-B34C-FDCC335F3D56}">
      <dgm:prSet/>
      <dgm:spPr/>
      <dgm:t>
        <a:bodyPr/>
        <a:lstStyle/>
        <a:p>
          <a:endParaRPr lang="en-US"/>
        </a:p>
      </dgm:t>
    </dgm:pt>
    <dgm:pt modelId="{0087B63E-AF6C-46A0-AC15-B768B6743406}" type="sibTrans" cxnId="{3389B0A7-4945-4763-B34C-FDCC335F3D56}">
      <dgm:prSet/>
      <dgm:spPr/>
      <dgm:t>
        <a:bodyPr/>
        <a:lstStyle/>
        <a:p>
          <a:endParaRPr lang="en-US"/>
        </a:p>
      </dgm:t>
    </dgm:pt>
    <dgm:pt modelId="{7DFAAA57-DB7A-4C37-A3F4-681C30AF5F7B}">
      <dgm:prSet phldrT="[Text]"/>
      <dgm:spPr/>
      <dgm:t>
        <a:bodyPr/>
        <a:lstStyle/>
        <a:p>
          <a:r>
            <a:rPr lang="en-US" dirty="0"/>
            <a:t>Review of existing assessments</a:t>
          </a:r>
        </a:p>
      </dgm:t>
    </dgm:pt>
    <dgm:pt modelId="{AE044DBC-11A1-4760-BBEC-5577ED9023F6}" type="parTrans" cxnId="{3E34525D-1A6F-4FAF-86E8-D840483156BC}">
      <dgm:prSet/>
      <dgm:spPr/>
      <dgm:t>
        <a:bodyPr/>
        <a:lstStyle/>
        <a:p>
          <a:endParaRPr lang="en-US"/>
        </a:p>
      </dgm:t>
    </dgm:pt>
    <dgm:pt modelId="{8B8A05FD-6E07-429E-BCDE-48EA9014C612}" type="sibTrans" cxnId="{3E34525D-1A6F-4FAF-86E8-D840483156BC}">
      <dgm:prSet/>
      <dgm:spPr/>
      <dgm:t>
        <a:bodyPr/>
        <a:lstStyle/>
        <a:p>
          <a:endParaRPr lang="en-US"/>
        </a:p>
      </dgm:t>
    </dgm:pt>
    <dgm:pt modelId="{23DC556E-758D-4561-A0BE-EB534B901329}">
      <dgm:prSet phldrT="[Text]"/>
      <dgm:spPr/>
      <dgm:t>
        <a:bodyPr/>
        <a:lstStyle/>
        <a:p>
          <a:r>
            <a:rPr lang="en-US" dirty="0"/>
            <a:t>Operational definition </a:t>
          </a:r>
        </a:p>
      </dgm:t>
    </dgm:pt>
    <dgm:pt modelId="{75AB0E53-1505-4E1A-B2AB-337808A90DA3}" type="parTrans" cxnId="{470CFE70-5929-49E6-A548-F81D0C2CE6A5}">
      <dgm:prSet/>
      <dgm:spPr/>
      <dgm:t>
        <a:bodyPr/>
        <a:lstStyle/>
        <a:p>
          <a:endParaRPr lang="en-US"/>
        </a:p>
      </dgm:t>
    </dgm:pt>
    <dgm:pt modelId="{E05517CA-F0BB-4BC4-9673-483AE3307FCD}" type="sibTrans" cxnId="{470CFE70-5929-49E6-A548-F81D0C2CE6A5}">
      <dgm:prSet/>
      <dgm:spPr/>
      <dgm:t>
        <a:bodyPr/>
        <a:lstStyle/>
        <a:p>
          <a:endParaRPr lang="en-US"/>
        </a:p>
      </dgm:t>
    </dgm:pt>
    <dgm:pt modelId="{3D299D33-A54C-4E8A-BF39-B8CDE8822A2C}">
      <dgm:prSet phldrT="[Text]"/>
      <dgm:spPr/>
      <dgm:t>
        <a:bodyPr/>
        <a:lstStyle/>
        <a:p>
          <a:r>
            <a:rPr lang="en-US" dirty="0"/>
            <a:t>Assessment considerations</a:t>
          </a:r>
        </a:p>
      </dgm:t>
    </dgm:pt>
    <dgm:pt modelId="{1CB6600E-83C5-4724-B589-AFEDB67F342E}" type="parTrans" cxnId="{1B2CBB2E-D2D6-45E2-AF37-1E90410E35A1}">
      <dgm:prSet/>
      <dgm:spPr/>
      <dgm:t>
        <a:bodyPr/>
        <a:lstStyle/>
        <a:p>
          <a:endParaRPr lang="en-US"/>
        </a:p>
      </dgm:t>
    </dgm:pt>
    <dgm:pt modelId="{3B37D410-EDA6-484A-899F-2D8F7AFDFF78}" type="sibTrans" cxnId="{1B2CBB2E-D2D6-45E2-AF37-1E90410E35A1}">
      <dgm:prSet/>
      <dgm:spPr/>
      <dgm:t>
        <a:bodyPr/>
        <a:lstStyle/>
        <a:p>
          <a:endParaRPr lang="en-US"/>
        </a:p>
      </dgm:t>
    </dgm:pt>
    <dgm:pt modelId="{46DC1550-9C59-44A9-8834-B168269CE8E3}" type="pres">
      <dgm:prSet presAssocID="{FC330931-24B5-4CE7-9BB4-2DC636335C1E}" presName="diagram" presStyleCnt="0">
        <dgm:presLayoutVars>
          <dgm:dir/>
          <dgm:resizeHandles val="exact"/>
        </dgm:presLayoutVars>
      </dgm:prSet>
      <dgm:spPr/>
      <dgm:t>
        <a:bodyPr/>
        <a:lstStyle/>
        <a:p>
          <a:endParaRPr lang="en-US"/>
        </a:p>
      </dgm:t>
    </dgm:pt>
    <dgm:pt modelId="{FF7EE954-81DA-4D85-873D-5250BC899D14}" type="pres">
      <dgm:prSet presAssocID="{5EFCA85D-FE7B-451E-BF42-FC5021DB27EF}" presName="node" presStyleLbl="node1" presStyleIdx="0" presStyleCnt="4" custLinFactNeighborX="-2769" custLinFactNeighborY="-1772">
        <dgm:presLayoutVars>
          <dgm:bulletEnabled val="1"/>
        </dgm:presLayoutVars>
      </dgm:prSet>
      <dgm:spPr/>
      <dgm:t>
        <a:bodyPr/>
        <a:lstStyle/>
        <a:p>
          <a:endParaRPr lang="en-US"/>
        </a:p>
      </dgm:t>
    </dgm:pt>
    <dgm:pt modelId="{F62B0FD8-8643-407C-B888-3D87A93A8756}" type="pres">
      <dgm:prSet presAssocID="{0087B63E-AF6C-46A0-AC15-B768B6743406}" presName="sibTrans" presStyleCnt="0"/>
      <dgm:spPr/>
    </dgm:pt>
    <dgm:pt modelId="{36623380-932F-43B6-A1B9-FECE3BF184F6}" type="pres">
      <dgm:prSet presAssocID="{7DFAAA57-DB7A-4C37-A3F4-681C30AF5F7B}" presName="node" presStyleLbl="node1" presStyleIdx="1" presStyleCnt="4" custLinFactNeighborX="3795" custLinFactNeighborY="1265">
        <dgm:presLayoutVars>
          <dgm:bulletEnabled val="1"/>
        </dgm:presLayoutVars>
      </dgm:prSet>
      <dgm:spPr/>
      <dgm:t>
        <a:bodyPr/>
        <a:lstStyle/>
        <a:p>
          <a:endParaRPr lang="en-US"/>
        </a:p>
      </dgm:t>
    </dgm:pt>
    <dgm:pt modelId="{9FF0F2DA-43CF-4230-BB76-4E0716F77E1A}" type="pres">
      <dgm:prSet presAssocID="{8B8A05FD-6E07-429E-BCDE-48EA9014C612}" presName="sibTrans" presStyleCnt="0"/>
      <dgm:spPr/>
    </dgm:pt>
    <dgm:pt modelId="{2E4CE5D6-F151-4C1F-A9E2-7FF6A67C4715}" type="pres">
      <dgm:prSet presAssocID="{23DC556E-758D-4561-A0BE-EB534B901329}" presName="node" presStyleLbl="node1" presStyleIdx="2" presStyleCnt="4" custLinFactNeighborX="1473" custLinFactNeighborY="-1050">
        <dgm:presLayoutVars>
          <dgm:bulletEnabled val="1"/>
        </dgm:presLayoutVars>
      </dgm:prSet>
      <dgm:spPr/>
      <dgm:t>
        <a:bodyPr/>
        <a:lstStyle/>
        <a:p>
          <a:endParaRPr lang="en-US"/>
        </a:p>
      </dgm:t>
    </dgm:pt>
    <dgm:pt modelId="{13D3307C-608F-42C9-919C-73A9E43B92AF}" type="pres">
      <dgm:prSet presAssocID="{E05517CA-F0BB-4BC4-9673-483AE3307FCD}" presName="sibTrans" presStyleCnt="0"/>
      <dgm:spPr/>
    </dgm:pt>
    <dgm:pt modelId="{03FA83D5-CCD5-40B0-BEAF-C3D67B5D9F7E}" type="pres">
      <dgm:prSet presAssocID="{3D299D33-A54C-4E8A-BF39-B8CDE8822A2C}" presName="node" presStyleLbl="node1" presStyleIdx="3" presStyleCnt="4">
        <dgm:presLayoutVars>
          <dgm:bulletEnabled val="1"/>
        </dgm:presLayoutVars>
      </dgm:prSet>
      <dgm:spPr/>
      <dgm:t>
        <a:bodyPr/>
        <a:lstStyle/>
        <a:p>
          <a:endParaRPr lang="en-US"/>
        </a:p>
      </dgm:t>
    </dgm:pt>
  </dgm:ptLst>
  <dgm:cxnLst>
    <dgm:cxn modelId="{0DE37EE1-6E80-4899-A737-103D98D8DE9F}" type="presOf" srcId="{7DFAAA57-DB7A-4C37-A3F4-681C30AF5F7B}" destId="{36623380-932F-43B6-A1B9-FECE3BF184F6}" srcOrd="0" destOrd="0" presId="urn:microsoft.com/office/officeart/2005/8/layout/default#1"/>
    <dgm:cxn modelId="{66F4FA01-ADCD-4699-B531-AA6401BC296F}" type="presOf" srcId="{23DC556E-758D-4561-A0BE-EB534B901329}" destId="{2E4CE5D6-F151-4C1F-A9E2-7FF6A67C4715}" srcOrd="0" destOrd="0" presId="urn:microsoft.com/office/officeart/2005/8/layout/default#1"/>
    <dgm:cxn modelId="{C3BC9E6C-6DEF-4091-B6FA-082AC740A08C}" type="presOf" srcId="{5EFCA85D-FE7B-451E-BF42-FC5021DB27EF}" destId="{FF7EE954-81DA-4D85-873D-5250BC899D14}" srcOrd="0" destOrd="0" presId="urn:microsoft.com/office/officeart/2005/8/layout/default#1"/>
    <dgm:cxn modelId="{1B2CBB2E-D2D6-45E2-AF37-1E90410E35A1}" srcId="{FC330931-24B5-4CE7-9BB4-2DC636335C1E}" destId="{3D299D33-A54C-4E8A-BF39-B8CDE8822A2C}" srcOrd="3" destOrd="0" parTransId="{1CB6600E-83C5-4724-B589-AFEDB67F342E}" sibTransId="{3B37D410-EDA6-484A-899F-2D8F7AFDFF78}"/>
    <dgm:cxn modelId="{3E34525D-1A6F-4FAF-86E8-D840483156BC}" srcId="{FC330931-24B5-4CE7-9BB4-2DC636335C1E}" destId="{7DFAAA57-DB7A-4C37-A3F4-681C30AF5F7B}" srcOrd="1" destOrd="0" parTransId="{AE044DBC-11A1-4760-BBEC-5577ED9023F6}" sibTransId="{8B8A05FD-6E07-429E-BCDE-48EA9014C612}"/>
    <dgm:cxn modelId="{470CFE70-5929-49E6-A548-F81D0C2CE6A5}" srcId="{FC330931-24B5-4CE7-9BB4-2DC636335C1E}" destId="{23DC556E-758D-4561-A0BE-EB534B901329}" srcOrd="2" destOrd="0" parTransId="{75AB0E53-1505-4E1A-B2AB-337808A90DA3}" sibTransId="{E05517CA-F0BB-4BC4-9673-483AE3307FCD}"/>
    <dgm:cxn modelId="{9280FCD0-F1BD-42EF-AB18-4258F39D7AA2}" type="presOf" srcId="{3D299D33-A54C-4E8A-BF39-B8CDE8822A2C}" destId="{03FA83D5-CCD5-40B0-BEAF-C3D67B5D9F7E}" srcOrd="0" destOrd="0" presId="urn:microsoft.com/office/officeart/2005/8/layout/default#1"/>
    <dgm:cxn modelId="{E7A74090-DA60-42C9-9C70-4947F19B7D73}" type="presOf" srcId="{FC330931-24B5-4CE7-9BB4-2DC636335C1E}" destId="{46DC1550-9C59-44A9-8834-B168269CE8E3}" srcOrd="0" destOrd="0" presId="urn:microsoft.com/office/officeart/2005/8/layout/default#1"/>
    <dgm:cxn modelId="{3389B0A7-4945-4763-B34C-FDCC335F3D56}" srcId="{FC330931-24B5-4CE7-9BB4-2DC636335C1E}" destId="{5EFCA85D-FE7B-451E-BF42-FC5021DB27EF}" srcOrd="0" destOrd="0" parTransId="{03FA6324-E403-4322-B9AC-861B0DA87D73}" sibTransId="{0087B63E-AF6C-46A0-AC15-B768B6743406}"/>
    <dgm:cxn modelId="{2EBFD9F1-1770-4797-8D81-B7AA562B1D41}" type="presParOf" srcId="{46DC1550-9C59-44A9-8834-B168269CE8E3}" destId="{FF7EE954-81DA-4D85-873D-5250BC899D14}" srcOrd="0" destOrd="0" presId="urn:microsoft.com/office/officeart/2005/8/layout/default#1"/>
    <dgm:cxn modelId="{6B9DB865-75B9-4F0B-B34A-8AF47252F259}" type="presParOf" srcId="{46DC1550-9C59-44A9-8834-B168269CE8E3}" destId="{F62B0FD8-8643-407C-B888-3D87A93A8756}" srcOrd="1" destOrd="0" presId="urn:microsoft.com/office/officeart/2005/8/layout/default#1"/>
    <dgm:cxn modelId="{9C72F122-5327-4C7E-9E8F-E8FA0FFF6E46}" type="presParOf" srcId="{46DC1550-9C59-44A9-8834-B168269CE8E3}" destId="{36623380-932F-43B6-A1B9-FECE3BF184F6}" srcOrd="2" destOrd="0" presId="urn:microsoft.com/office/officeart/2005/8/layout/default#1"/>
    <dgm:cxn modelId="{887B33C4-7564-4BFA-8254-0356586641C8}" type="presParOf" srcId="{46DC1550-9C59-44A9-8834-B168269CE8E3}" destId="{9FF0F2DA-43CF-4230-BB76-4E0716F77E1A}" srcOrd="3" destOrd="0" presId="urn:microsoft.com/office/officeart/2005/8/layout/default#1"/>
    <dgm:cxn modelId="{015675C3-EFB2-40AC-9F07-128DF6445D07}" type="presParOf" srcId="{46DC1550-9C59-44A9-8834-B168269CE8E3}" destId="{2E4CE5D6-F151-4C1F-A9E2-7FF6A67C4715}" srcOrd="4" destOrd="0" presId="urn:microsoft.com/office/officeart/2005/8/layout/default#1"/>
    <dgm:cxn modelId="{E0B4B35D-6CBA-4E05-87EC-B1766DF6B558}" type="presParOf" srcId="{46DC1550-9C59-44A9-8834-B168269CE8E3}" destId="{13D3307C-608F-42C9-919C-73A9E43B92AF}" srcOrd="5" destOrd="0" presId="urn:microsoft.com/office/officeart/2005/8/layout/default#1"/>
    <dgm:cxn modelId="{41DD3860-D752-44B7-9AC5-081C348F0034}" type="presParOf" srcId="{46DC1550-9C59-44A9-8834-B168269CE8E3}" destId="{03FA83D5-CCD5-40B0-BEAF-C3D67B5D9F7E}" srcOrd="6"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E65ED7-7062-4215-B2D1-1D12CA58845A}"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E0EEA900-FC50-4F6C-99D4-BFD0636FC2A5}">
      <dgm:prSet phldrT="[Text]" custT="1"/>
      <dgm:spPr/>
      <dgm:t>
        <a:bodyPr/>
        <a:lstStyle/>
        <a:p>
          <a:r>
            <a:rPr lang="en-US" sz="1800" b="1" dirty="0"/>
            <a:t>Test Content</a:t>
          </a:r>
        </a:p>
      </dgm:t>
    </dgm:pt>
    <dgm:pt modelId="{13A0F9C2-B8B2-47E2-97DD-55803EC4EFAA}" type="parTrans" cxnId="{1193717D-37AF-4142-959E-21FAF5A495ED}">
      <dgm:prSet/>
      <dgm:spPr/>
      <dgm:t>
        <a:bodyPr/>
        <a:lstStyle/>
        <a:p>
          <a:endParaRPr lang="en-US" sz="1800"/>
        </a:p>
      </dgm:t>
    </dgm:pt>
    <dgm:pt modelId="{F5551045-4A17-4532-8047-7907D551CF63}" type="sibTrans" cxnId="{1193717D-37AF-4142-959E-21FAF5A495ED}">
      <dgm:prSet/>
      <dgm:spPr/>
      <dgm:t>
        <a:bodyPr/>
        <a:lstStyle/>
        <a:p>
          <a:endParaRPr lang="en-US" sz="1800"/>
        </a:p>
      </dgm:t>
    </dgm:pt>
    <dgm:pt modelId="{DCB29017-7CE0-4378-A1CD-57B296FE6A4D}">
      <dgm:prSet phldrT="[Text]" custT="1"/>
      <dgm:spPr/>
      <dgm:t>
        <a:bodyPr/>
        <a:lstStyle/>
        <a:p>
          <a:r>
            <a:rPr lang="en-US" sz="1800" b="1" dirty="0"/>
            <a:t>Response Process</a:t>
          </a:r>
        </a:p>
      </dgm:t>
    </dgm:pt>
    <dgm:pt modelId="{29F122F4-1ADA-4694-B7D2-56D80E7C149F}" type="parTrans" cxnId="{ED02B830-7127-4F0D-A0B0-61FA2EEA33BA}">
      <dgm:prSet/>
      <dgm:spPr/>
      <dgm:t>
        <a:bodyPr/>
        <a:lstStyle/>
        <a:p>
          <a:endParaRPr lang="en-US" sz="1800"/>
        </a:p>
      </dgm:t>
    </dgm:pt>
    <dgm:pt modelId="{753AE913-0C2E-4C6A-B673-C7B90423D15D}" type="sibTrans" cxnId="{ED02B830-7127-4F0D-A0B0-61FA2EEA33BA}">
      <dgm:prSet/>
      <dgm:spPr/>
      <dgm:t>
        <a:bodyPr/>
        <a:lstStyle/>
        <a:p>
          <a:endParaRPr lang="en-US" sz="1800"/>
        </a:p>
      </dgm:t>
    </dgm:pt>
    <dgm:pt modelId="{587EFFC7-2D0F-4860-8AF7-F6E850C99233}">
      <dgm:prSet phldrT="[Text]" custT="1"/>
      <dgm:spPr/>
      <dgm:t>
        <a:bodyPr/>
        <a:lstStyle/>
        <a:p>
          <a:r>
            <a:rPr lang="en-US" sz="1800" b="1" dirty="0"/>
            <a:t>Internal Structure</a:t>
          </a:r>
        </a:p>
      </dgm:t>
    </dgm:pt>
    <dgm:pt modelId="{140EFDBA-DD7A-447B-9D38-50C28A49F887}" type="parTrans" cxnId="{F1F01DB3-3EBD-4BD0-82CD-0B36A15A226E}">
      <dgm:prSet/>
      <dgm:spPr/>
      <dgm:t>
        <a:bodyPr/>
        <a:lstStyle/>
        <a:p>
          <a:endParaRPr lang="en-US" sz="1800"/>
        </a:p>
      </dgm:t>
    </dgm:pt>
    <dgm:pt modelId="{CC7ADFE5-C6F9-451C-AA2E-0065C03832EE}" type="sibTrans" cxnId="{F1F01DB3-3EBD-4BD0-82CD-0B36A15A226E}">
      <dgm:prSet/>
      <dgm:spPr/>
      <dgm:t>
        <a:bodyPr/>
        <a:lstStyle/>
        <a:p>
          <a:endParaRPr lang="en-US" sz="1800"/>
        </a:p>
      </dgm:t>
    </dgm:pt>
    <dgm:pt modelId="{B3DF4902-6A7D-48F6-940E-133328166684}">
      <dgm:prSet phldrT="[Text]" custT="1"/>
      <dgm:spPr/>
      <dgm:t>
        <a:bodyPr/>
        <a:lstStyle/>
        <a:p>
          <a:r>
            <a:rPr lang="en-US" sz="1800" b="1" dirty="0"/>
            <a:t>Relation to other variables</a:t>
          </a:r>
        </a:p>
      </dgm:t>
    </dgm:pt>
    <dgm:pt modelId="{E42D0D74-6BFD-4258-AE52-C74FE579C084}" type="parTrans" cxnId="{3309554D-0ECD-425E-AB28-F29CF402930E}">
      <dgm:prSet/>
      <dgm:spPr/>
      <dgm:t>
        <a:bodyPr/>
        <a:lstStyle/>
        <a:p>
          <a:endParaRPr lang="en-US" sz="1800"/>
        </a:p>
      </dgm:t>
    </dgm:pt>
    <dgm:pt modelId="{06A773E0-2216-4161-A860-8AF4841B35C0}" type="sibTrans" cxnId="{3309554D-0ECD-425E-AB28-F29CF402930E}">
      <dgm:prSet/>
      <dgm:spPr/>
      <dgm:t>
        <a:bodyPr/>
        <a:lstStyle/>
        <a:p>
          <a:endParaRPr lang="en-US" sz="1800"/>
        </a:p>
      </dgm:t>
    </dgm:pt>
    <dgm:pt modelId="{DEC05264-92EA-44F0-A885-EE304B72762D}">
      <dgm:prSet phldrT="[Text]" custT="1"/>
      <dgm:spPr/>
      <dgm:t>
        <a:bodyPr/>
        <a:lstStyle/>
        <a:p>
          <a:r>
            <a:rPr lang="en-US" sz="1800" b="1" dirty="0" err="1"/>
            <a:t>Consequ-ences</a:t>
          </a:r>
          <a:r>
            <a:rPr lang="en-US" sz="1800" b="1" dirty="0"/>
            <a:t> of testing</a:t>
          </a:r>
        </a:p>
      </dgm:t>
    </dgm:pt>
    <dgm:pt modelId="{28715CFA-B6C5-45B6-BDBE-11EDEE114417}" type="parTrans" cxnId="{BEA9671B-5F77-4D73-BA08-501D11272A01}">
      <dgm:prSet/>
      <dgm:spPr/>
      <dgm:t>
        <a:bodyPr/>
        <a:lstStyle/>
        <a:p>
          <a:endParaRPr lang="en-US" sz="1800"/>
        </a:p>
      </dgm:t>
    </dgm:pt>
    <dgm:pt modelId="{BFF2CCF8-A764-4CF6-AB85-0F987747D585}" type="sibTrans" cxnId="{BEA9671B-5F77-4D73-BA08-501D11272A01}">
      <dgm:prSet/>
      <dgm:spPr/>
      <dgm:t>
        <a:bodyPr/>
        <a:lstStyle/>
        <a:p>
          <a:endParaRPr lang="en-US" sz="1800"/>
        </a:p>
      </dgm:t>
    </dgm:pt>
    <dgm:pt modelId="{4ABA3350-CCFE-4A90-8B59-3427D5E6B9DD}">
      <dgm:prSet phldrT="[Text]" custT="1"/>
      <dgm:spPr>
        <a:solidFill>
          <a:schemeClr val="accent1">
            <a:lumMod val="60000"/>
            <a:lumOff val="40000"/>
          </a:schemeClr>
        </a:solidFill>
      </dgm:spPr>
      <dgm:t>
        <a:bodyPr/>
        <a:lstStyle/>
        <a:p>
          <a:r>
            <a:rPr lang="en-US" sz="2400" b="1" dirty="0">
              <a:solidFill>
                <a:schemeClr val="accent5">
                  <a:lumMod val="50000"/>
                </a:schemeClr>
              </a:solidFill>
            </a:rPr>
            <a:t>Validity</a:t>
          </a:r>
        </a:p>
      </dgm:t>
    </dgm:pt>
    <dgm:pt modelId="{C7A5F88E-8F37-4F3E-BE4E-E9D85E63BD6A}" type="sibTrans" cxnId="{9610E0FD-26FC-4E7F-B4DD-E24DF0B73BA1}">
      <dgm:prSet/>
      <dgm:spPr/>
      <dgm:t>
        <a:bodyPr/>
        <a:lstStyle/>
        <a:p>
          <a:endParaRPr lang="en-US" sz="1800"/>
        </a:p>
      </dgm:t>
    </dgm:pt>
    <dgm:pt modelId="{AFDB7E8F-FCFC-452E-AE7C-CEC7CE553AF6}" type="parTrans" cxnId="{9610E0FD-26FC-4E7F-B4DD-E24DF0B73BA1}">
      <dgm:prSet/>
      <dgm:spPr/>
      <dgm:t>
        <a:bodyPr/>
        <a:lstStyle/>
        <a:p>
          <a:endParaRPr lang="en-US" sz="1800"/>
        </a:p>
      </dgm:t>
    </dgm:pt>
    <dgm:pt modelId="{CD40C38D-09D8-43E2-ACA3-64FFAA3F1BFD}" type="pres">
      <dgm:prSet presAssocID="{92E65ED7-7062-4215-B2D1-1D12CA58845A}" presName="Name0" presStyleCnt="0">
        <dgm:presLayoutVars>
          <dgm:chMax val="1"/>
          <dgm:dir/>
          <dgm:animLvl val="ctr"/>
          <dgm:resizeHandles val="exact"/>
        </dgm:presLayoutVars>
      </dgm:prSet>
      <dgm:spPr/>
      <dgm:t>
        <a:bodyPr/>
        <a:lstStyle/>
        <a:p>
          <a:endParaRPr lang="en-US"/>
        </a:p>
      </dgm:t>
    </dgm:pt>
    <dgm:pt modelId="{307E33FA-73B2-4DE0-9A40-3A41489F3014}" type="pres">
      <dgm:prSet presAssocID="{4ABA3350-CCFE-4A90-8B59-3427D5E6B9DD}" presName="centerShape" presStyleLbl="node0" presStyleIdx="0" presStyleCnt="1" custScaleX="102730" custScaleY="101399"/>
      <dgm:spPr/>
      <dgm:t>
        <a:bodyPr/>
        <a:lstStyle/>
        <a:p>
          <a:endParaRPr lang="en-US"/>
        </a:p>
      </dgm:t>
    </dgm:pt>
    <dgm:pt modelId="{9308BA01-5716-4840-A5B3-65DD74156505}" type="pres">
      <dgm:prSet presAssocID="{E0EEA900-FC50-4F6C-99D4-BFD0636FC2A5}" presName="node" presStyleLbl="node1" presStyleIdx="0" presStyleCnt="5" custScaleX="127886" custScaleY="127104">
        <dgm:presLayoutVars>
          <dgm:bulletEnabled val="1"/>
        </dgm:presLayoutVars>
      </dgm:prSet>
      <dgm:spPr/>
      <dgm:t>
        <a:bodyPr/>
        <a:lstStyle/>
        <a:p>
          <a:endParaRPr lang="en-US"/>
        </a:p>
      </dgm:t>
    </dgm:pt>
    <dgm:pt modelId="{1B612897-A64E-4CED-BC35-6421D5E71617}" type="pres">
      <dgm:prSet presAssocID="{E0EEA900-FC50-4F6C-99D4-BFD0636FC2A5}" presName="dummy" presStyleCnt="0"/>
      <dgm:spPr/>
    </dgm:pt>
    <dgm:pt modelId="{AC5DB667-084C-4EF3-8777-1D6C6461B869}" type="pres">
      <dgm:prSet presAssocID="{F5551045-4A17-4532-8047-7907D551CF63}" presName="sibTrans" presStyleLbl="sibTrans2D1" presStyleIdx="0" presStyleCnt="5"/>
      <dgm:spPr/>
      <dgm:t>
        <a:bodyPr/>
        <a:lstStyle/>
        <a:p>
          <a:endParaRPr lang="en-US"/>
        </a:p>
      </dgm:t>
    </dgm:pt>
    <dgm:pt modelId="{09DBC40D-219D-4711-9CCA-A88AB42DA3F8}" type="pres">
      <dgm:prSet presAssocID="{DCB29017-7CE0-4378-A1CD-57B296FE6A4D}" presName="node" presStyleLbl="node1" presStyleIdx="1" presStyleCnt="5" custScaleX="127886" custScaleY="127104">
        <dgm:presLayoutVars>
          <dgm:bulletEnabled val="1"/>
        </dgm:presLayoutVars>
      </dgm:prSet>
      <dgm:spPr/>
      <dgm:t>
        <a:bodyPr/>
        <a:lstStyle/>
        <a:p>
          <a:endParaRPr lang="en-US"/>
        </a:p>
      </dgm:t>
    </dgm:pt>
    <dgm:pt modelId="{7D9BD444-DAA4-4F69-8121-86B26A220C37}" type="pres">
      <dgm:prSet presAssocID="{DCB29017-7CE0-4378-A1CD-57B296FE6A4D}" presName="dummy" presStyleCnt="0"/>
      <dgm:spPr/>
    </dgm:pt>
    <dgm:pt modelId="{C563E623-2D17-499C-B75D-AA8E2632B204}" type="pres">
      <dgm:prSet presAssocID="{753AE913-0C2E-4C6A-B673-C7B90423D15D}" presName="sibTrans" presStyleLbl="sibTrans2D1" presStyleIdx="1" presStyleCnt="5"/>
      <dgm:spPr/>
      <dgm:t>
        <a:bodyPr/>
        <a:lstStyle/>
        <a:p>
          <a:endParaRPr lang="en-US"/>
        </a:p>
      </dgm:t>
    </dgm:pt>
    <dgm:pt modelId="{0292CD0A-BECF-4AB6-870C-D1434EE7D521}" type="pres">
      <dgm:prSet presAssocID="{587EFFC7-2D0F-4860-8AF7-F6E850C99233}" presName="node" presStyleLbl="node1" presStyleIdx="2" presStyleCnt="5" custScaleX="127886" custScaleY="127104">
        <dgm:presLayoutVars>
          <dgm:bulletEnabled val="1"/>
        </dgm:presLayoutVars>
      </dgm:prSet>
      <dgm:spPr/>
      <dgm:t>
        <a:bodyPr/>
        <a:lstStyle/>
        <a:p>
          <a:endParaRPr lang="en-US"/>
        </a:p>
      </dgm:t>
    </dgm:pt>
    <dgm:pt modelId="{76E63D86-FC1C-4FB6-906D-C94E883481D1}" type="pres">
      <dgm:prSet presAssocID="{587EFFC7-2D0F-4860-8AF7-F6E850C99233}" presName="dummy" presStyleCnt="0"/>
      <dgm:spPr/>
    </dgm:pt>
    <dgm:pt modelId="{8E24F621-C2D8-4E64-A9A1-17971AB33CCC}" type="pres">
      <dgm:prSet presAssocID="{CC7ADFE5-C6F9-451C-AA2E-0065C03832EE}" presName="sibTrans" presStyleLbl="sibTrans2D1" presStyleIdx="2" presStyleCnt="5"/>
      <dgm:spPr/>
      <dgm:t>
        <a:bodyPr/>
        <a:lstStyle/>
        <a:p>
          <a:endParaRPr lang="en-US"/>
        </a:p>
      </dgm:t>
    </dgm:pt>
    <dgm:pt modelId="{8F9558B5-4B04-4DC7-8BC9-5614D75EE89B}" type="pres">
      <dgm:prSet presAssocID="{B3DF4902-6A7D-48F6-940E-133328166684}" presName="node" presStyleLbl="node1" presStyleIdx="3" presStyleCnt="5" custScaleX="127886" custScaleY="127104">
        <dgm:presLayoutVars>
          <dgm:bulletEnabled val="1"/>
        </dgm:presLayoutVars>
      </dgm:prSet>
      <dgm:spPr/>
      <dgm:t>
        <a:bodyPr/>
        <a:lstStyle/>
        <a:p>
          <a:endParaRPr lang="en-US"/>
        </a:p>
      </dgm:t>
    </dgm:pt>
    <dgm:pt modelId="{B684A3D6-4484-4413-AFE8-1033DF7DDF6A}" type="pres">
      <dgm:prSet presAssocID="{B3DF4902-6A7D-48F6-940E-133328166684}" presName="dummy" presStyleCnt="0"/>
      <dgm:spPr/>
    </dgm:pt>
    <dgm:pt modelId="{5F35503C-994E-4F0A-BBA1-675933D1B5F4}" type="pres">
      <dgm:prSet presAssocID="{06A773E0-2216-4161-A860-8AF4841B35C0}" presName="sibTrans" presStyleLbl="sibTrans2D1" presStyleIdx="3" presStyleCnt="5"/>
      <dgm:spPr/>
      <dgm:t>
        <a:bodyPr/>
        <a:lstStyle/>
        <a:p>
          <a:endParaRPr lang="en-US"/>
        </a:p>
      </dgm:t>
    </dgm:pt>
    <dgm:pt modelId="{6B8A7688-EEFF-4913-8568-EFD7811FB1DD}" type="pres">
      <dgm:prSet presAssocID="{DEC05264-92EA-44F0-A885-EE304B72762D}" presName="node" presStyleLbl="node1" presStyleIdx="4" presStyleCnt="5" custScaleX="127886" custScaleY="127104">
        <dgm:presLayoutVars>
          <dgm:bulletEnabled val="1"/>
        </dgm:presLayoutVars>
      </dgm:prSet>
      <dgm:spPr/>
      <dgm:t>
        <a:bodyPr/>
        <a:lstStyle/>
        <a:p>
          <a:endParaRPr lang="en-US"/>
        </a:p>
      </dgm:t>
    </dgm:pt>
    <dgm:pt modelId="{F324C2EC-590B-4A7F-BC46-01E817769DE8}" type="pres">
      <dgm:prSet presAssocID="{DEC05264-92EA-44F0-A885-EE304B72762D}" presName="dummy" presStyleCnt="0"/>
      <dgm:spPr/>
    </dgm:pt>
    <dgm:pt modelId="{FEC295C3-4C63-4B51-9D94-9C89CA246B8A}" type="pres">
      <dgm:prSet presAssocID="{BFF2CCF8-A764-4CF6-AB85-0F987747D585}" presName="sibTrans" presStyleLbl="sibTrans2D1" presStyleIdx="4" presStyleCnt="5"/>
      <dgm:spPr/>
      <dgm:t>
        <a:bodyPr/>
        <a:lstStyle/>
        <a:p>
          <a:endParaRPr lang="en-US"/>
        </a:p>
      </dgm:t>
    </dgm:pt>
  </dgm:ptLst>
  <dgm:cxnLst>
    <dgm:cxn modelId="{9610E0FD-26FC-4E7F-B4DD-E24DF0B73BA1}" srcId="{92E65ED7-7062-4215-B2D1-1D12CA58845A}" destId="{4ABA3350-CCFE-4A90-8B59-3427D5E6B9DD}" srcOrd="0" destOrd="0" parTransId="{AFDB7E8F-FCFC-452E-AE7C-CEC7CE553AF6}" sibTransId="{C7A5F88E-8F37-4F3E-BE4E-E9D85E63BD6A}"/>
    <dgm:cxn modelId="{144C516B-95FD-4DD5-8B0A-321F9C4ED054}" type="presOf" srcId="{B3DF4902-6A7D-48F6-940E-133328166684}" destId="{8F9558B5-4B04-4DC7-8BC9-5614D75EE89B}" srcOrd="0" destOrd="0" presId="urn:microsoft.com/office/officeart/2005/8/layout/radial6"/>
    <dgm:cxn modelId="{48340B33-4040-496F-B76C-C034974FC12E}" type="presOf" srcId="{DEC05264-92EA-44F0-A885-EE304B72762D}" destId="{6B8A7688-EEFF-4913-8568-EFD7811FB1DD}" srcOrd="0" destOrd="0" presId="urn:microsoft.com/office/officeart/2005/8/layout/radial6"/>
    <dgm:cxn modelId="{1193717D-37AF-4142-959E-21FAF5A495ED}" srcId="{4ABA3350-CCFE-4A90-8B59-3427D5E6B9DD}" destId="{E0EEA900-FC50-4F6C-99D4-BFD0636FC2A5}" srcOrd="0" destOrd="0" parTransId="{13A0F9C2-B8B2-47E2-97DD-55803EC4EFAA}" sibTransId="{F5551045-4A17-4532-8047-7907D551CF63}"/>
    <dgm:cxn modelId="{34BB6EC5-1A4A-41AA-B287-85AC6A9E36A3}" type="presOf" srcId="{DCB29017-7CE0-4378-A1CD-57B296FE6A4D}" destId="{09DBC40D-219D-4711-9CCA-A88AB42DA3F8}" srcOrd="0" destOrd="0" presId="urn:microsoft.com/office/officeart/2005/8/layout/radial6"/>
    <dgm:cxn modelId="{3309554D-0ECD-425E-AB28-F29CF402930E}" srcId="{4ABA3350-CCFE-4A90-8B59-3427D5E6B9DD}" destId="{B3DF4902-6A7D-48F6-940E-133328166684}" srcOrd="3" destOrd="0" parTransId="{E42D0D74-6BFD-4258-AE52-C74FE579C084}" sibTransId="{06A773E0-2216-4161-A860-8AF4841B35C0}"/>
    <dgm:cxn modelId="{BEA9671B-5F77-4D73-BA08-501D11272A01}" srcId="{4ABA3350-CCFE-4A90-8B59-3427D5E6B9DD}" destId="{DEC05264-92EA-44F0-A885-EE304B72762D}" srcOrd="4" destOrd="0" parTransId="{28715CFA-B6C5-45B6-BDBE-11EDEE114417}" sibTransId="{BFF2CCF8-A764-4CF6-AB85-0F987747D585}"/>
    <dgm:cxn modelId="{F1F01DB3-3EBD-4BD0-82CD-0B36A15A226E}" srcId="{4ABA3350-CCFE-4A90-8B59-3427D5E6B9DD}" destId="{587EFFC7-2D0F-4860-8AF7-F6E850C99233}" srcOrd="2" destOrd="0" parTransId="{140EFDBA-DD7A-447B-9D38-50C28A49F887}" sibTransId="{CC7ADFE5-C6F9-451C-AA2E-0065C03832EE}"/>
    <dgm:cxn modelId="{D8028AA1-5627-4EE0-84A4-AFA577CBBE29}" type="presOf" srcId="{587EFFC7-2D0F-4860-8AF7-F6E850C99233}" destId="{0292CD0A-BECF-4AB6-870C-D1434EE7D521}" srcOrd="0" destOrd="0" presId="urn:microsoft.com/office/officeart/2005/8/layout/radial6"/>
    <dgm:cxn modelId="{F1C1C40F-DB7D-4F58-8808-1FDC064F52F3}" type="presOf" srcId="{92E65ED7-7062-4215-B2D1-1D12CA58845A}" destId="{CD40C38D-09D8-43E2-ACA3-64FFAA3F1BFD}" srcOrd="0" destOrd="0" presId="urn:microsoft.com/office/officeart/2005/8/layout/radial6"/>
    <dgm:cxn modelId="{BDEB7B93-639A-4EED-96CE-07B796BC0486}" type="presOf" srcId="{4ABA3350-CCFE-4A90-8B59-3427D5E6B9DD}" destId="{307E33FA-73B2-4DE0-9A40-3A41489F3014}" srcOrd="0" destOrd="0" presId="urn:microsoft.com/office/officeart/2005/8/layout/radial6"/>
    <dgm:cxn modelId="{7EE7FB03-03C2-474A-A46D-5EDA6066EE14}" type="presOf" srcId="{06A773E0-2216-4161-A860-8AF4841B35C0}" destId="{5F35503C-994E-4F0A-BBA1-675933D1B5F4}" srcOrd="0" destOrd="0" presId="urn:microsoft.com/office/officeart/2005/8/layout/radial6"/>
    <dgm:cxn modelId="{525CC6BF-71C5-42ED-BBB3-0A102E1DB0A8}" type="presOf" srcId="{753AE913-0C2E-4C6A-B673-C7B90423D15D}" destId="{C563E623-2D17-499C-B75D-AA8E2632B204}" srcOrd="0" destOrd="0" presId="urn:microsoft.com/office/officeart/2005/8/layout/radial6"/>
    <dgm:cxn modelId="{74B65C18-3BA2-466B-9F5E-60F58A11A4C1}" type="presOf" srcId="{CC7ADFE5-C6F9-451C-AA2E-0065C03832EE}" destId="{8E24F621-C2D8-4E64-A9A1-17971AB33CCC}" srcOrd="0" destOrd="0" presId="urn:microsoft.com/office/officeart/2005/8/layout/radial6"/>
    <dgm:cxn modelId="{ED02B830-7127-4F0D-A0B0-61FA2EEA33BA}" srcId="{4ABA3350-CCFE-4A90-8B59-3427D5E6B9DD}" destId="{DCB29017-7CE0-4378-A1CD-57B296FE6A4D}" srcOrd="1" destOrd="0" parTransId="{29F122F4-1ADA-4694-B7D2-56D80E7C149F}" sibTransId="{753AE913-0C2E-4C6A-B673-C7B90423D15D}"/>
    <dgm:cxn modelId="{66E751AE-AD18-4BCF-8341-BCEAD200F15C}" type="presOf" srcId="{E0EEA900-FC50-4F6C-99D4-BFD0636FC2A5}" destId="{9308BA01-5716-4840-A5B3-65DD74156505}" srcOrd="0" destOrd="0" presId="urn:microsoft.com/office/officeart/2005/8/layout/radial6"/>
    <dgm:cxn modelId="{7F6C5132-87D2-4F88-81C1-C800FFC39CF0}" type="presOf" srcId="{BFF2CCF8-A764-4CF6-AB85-0F987747D585}" destId="{FEC295C3-4C63-4B51-9D94-9C89CA246B8A}" srcOrd="0" destOrd="0" presId="urn:microsoft.com/office/officeart/2005/8/layout/radial6"/>
    <dgm:cxn modelId="{F319E8F3-5A01-4172-A596-44C5957DB728}" type="presOf" srcId="{F5551045-4A17-4532-8047-7907D551CF63}" destId="{AC5DB667-084C-4EF3-8777-1D6C6461B869}" srcOrd="0" destOrd="0" presId="urn:microsoft.com/office/officeart/2005/8/layout/radial6"/>
    <dgm:cxn modelId="{CF194AA0-DE23-4009-BC0F-32DDDD88D08A}" type="presParOf" srcId="{CD40C38D-09D8-43E2-ACA3-64FFAA3F1BFD}" destId="{307E33FA-73B2-4DE0-9A40-3A41489F3014}" srcOrd="0" destOrd="0" presId="urn:microsoft.com/office/officeart/2005/8/layout/radial6"/>
    <dgm:cxn modelId="{A12889C6-F490-4A9D-82CE-7F7CFB12E3CF}" type="presParOf" srcId="{CD40C38D-09D8-43E2-ACA3-64FFAA3F1BFD}" destId="{9308BA01-5716-4840-A5B3-65DD74156505}" srcOrd="1" destOrd="0" presId="urn:microsoft.com/office/officeart/2005/8/layout/radial6"/>
    <dgm:cxn modelId="{868D6916-F491-4E3E-ABAA-8BA40A15802C}" type="presParOf" srcId="{CD40C38D-09D8-43E2-ACA3-64FFAA3F1BFD}" destId="{1B612897-A64E-4CED-BC35-6421D5E71617}" srcOrd="2" destOrd="0" presId="urn:microsoft.com/office/officeart/2005/8/layout/radial6"/>
    <dgm:cxn modelId="{D6E04622-2C9C-49F8-A95C-0D3ABC95947C}" type="presParOf" srcId="{CD40C38D-09D8-43E2-ACA3-64FFAA3F1BFD}" destId="{AC5DB667-084C-4EF3-8777-1D6C6461B869}" srcOrd="3" destOrd="0" presId="urn:microsoft.com/office/officeart/2005/8/layout/radial6"/>
    <dgm:cxn modelId="{8BBF247E-8C7C-40DC-AE4D-1CEB64021C4A}" type="presParOf" srcId="{CD40C38D-09D8-43E2-ACA3-64FFAA3F1BFD}" destId="{09DBC40D-219D-4711-9CCA-A88AB42DA3F8}" srcOrd="4" destOrd="0" presId="urn:microsoft.com/office/officeart/2005/8/layout/radial6"/>
    <dgm:cxn modelId="{99D77D06-D1C4-4E77-97C6-018D1BBDC2B0}" type="presParOf" srcId="{CD40C38D-09D8-43E2-ACA3-64FFAA3F1BFD}" destId="{7D9BD444-DAA4-4F69-8121-86B26A220C37}" srcOrd="5" destOrd="0" presId="urn:microsoft.com/office/officeart/2005/8/layout/radial6"/>
    <dgm:cxn modelId="{DBD37103-B741-4185-9920-599F808E2344}" type="presParOf" srcId="{CD40C38D-09D8-43E2-ACA3-64FFAA3F1BFD}" destId="{C563E623-2D17-499C-B75D-AA8E2632B204}" srcOrd="6" destOrd="0" presId="urn:microsoft.com/office/officeart/2005/8/layout/radial6"/>
    <dgm:cxn modelId="{12164DDA-D4B5-4258-8003-77437F0C4666}" type="presParOf" srcId="{CD40C38D-09D8-43E2-ACA3-64FFAA3F1BFD}" destId="{0292CD0A-BECF-4AB6-870C-D1434EE7D521}" srcOrd="7" destOrd="0" presId="urn:microsoft.com/office/officeart/2005/8/layout/radial6"/>
    <dgm:cxn modelId="{260A7E59-6701-4494-8779-3D2275948D23}" type="presParOf" srcId="{CD40C38D-09D8-43E2-ACA3-64FFAA3F1BFD}" destId="{76E63D86-FC1C-4FB6-906D-C94E883481D1}" srcOrd="8" destOrd="0" presId="urn:microsoft.com/office/officeart/2005/8/layout/radial6"/>
    <dgm:cxn modelId="{D667BF8E-BE7A-44C8-ADD8-DA76AD9319D5}" type="presParOf" srcId="{CD40C38D-09D8-43E2-ACA3-64FFAA3F1BFD}" destId="{8E24F621-C2D8-4E64-A9A1-17971AB33CCC}" srcOrd="9" destOrd="0" presId="urn:microsoft.com/office/officeart/2005/8/layout/radial6"/>
    <dgm:cxn modelId="{59EBCDD1-95B1-4FFA-A964-5F7EF2057647}" type="presParOf" srcId="{CD40C38D-09D8-43E2-ACA3-64FFAA3F1BFD}" destId="{8F9558B5-4B04-4DC7-8BC9-5614D75EE89B}" srcOrd="10" destOrd="0" presId="urn:microsoft.com/office/officeart/2005/8/layout/radial6"/>
    <dgm:cxn modelId="{AE85E4D0-B333-4147-A7B2-DC18F25402D0}" type="presParOf" srcId="{CD40C38D-09D8-43E2-ACA3-64FFAA3F1BFD}" destId="{B684A3D6-4484-4413-AFE8-1033DF7DDF6A}" srcOrd="11" destOrd="0" presId="urn:microsoft.com/office/officeart/2005/8/layout/radial6"/>
    <dgm:cxn modelId="{771B9DE0-9D99-4D22-9027-EBA3F355CC07}" type="presParOf" srcId="{CD40C38D-09D8-43E2-ACA3-64FFAA3F1BFD}" destId="{5F35503C-994E-4F0A-BBA1-675933D1B5F4}" srcOrd="12" destOrd="0" presId="urn:microsoft.com/office/officeart/2005/8/layout/radial6"/>
    <dgm:cxn modelId="{C8E90EFD-56F8-4F69-9E5F-9C90BA2CC475}" type="presParOf" srcId="{CD40C38D-09D8-43E2-ACA3-64FFAA3F1BFD}" destId="{6B8A7688-EEFF-4913-8568-EFD7811FB1DD}" srcOrd="13" destOrd="0" presId="urn:microsoft.com/office/officeart/2005/8/layout/radial6"/>
    <dgm:cxn modelId="{A0577247-76F2-4652-B1FF-1756CFAE13B8}" type="presParOf" srcId="{CD40C38D-09D8-43E2-ACA3-64FFAA3F1BFD}" destId="{F324C2EC-590B-4A7F-BC46-01E817769DE8}" srcOrd="14" destOrd="0" presId="urn:microsoft.com/office/officeart/2005/8/layout/radial6"/>
    <dgm:cxn modelId="{2C6EC0DD-6225-4996-BAE3-5C8CB87F7334}" type="presParOf" srcId="{CD40C38D-09D8-43E2-ACA3-64FFAA3F1BFD}" destId="{FEC295C3-4C63-4B51-9D94-9C89CA246B8A}"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B4302F-C9AF-4377-83AD-1631AE6E21D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D68773A5-2728-45E2-9E22-E335F6E3B1DE}">
      <dgm:prSet phldrT="[Text]"/>
      <dgm:spPr/>
      <dgm:t>
        <a:bodyPr/>
        <a:lstStyle/>
        <a:p>
          <a:r>
            <a:rPr lang="en-US" altLang="zh-CN" dirty="0" smtClean="0"/>
            <a:t>Engage faculty and cultivate an assessment culture </a:t>
          </a:r>
          <a:endParaRPr lang="en-US" dirty="0"/>
        </a:p>
      </dgm:t>
    </dgm:pt>
    <dgm:pt modelId="{41482D63-6192-4F20-9F01-71EAE57ECD80}" type="parTrans" cxnId="{6DA77F1F-8584-4AE5-849B-58E34588095A}">
      <dgm:prSet/>
      <dgm:spPr/>
      <dgm:t>
        <a:bodyPr/>
        <a:lstStyle/>
        <a:p>
          <a:endParaRPr lang="en-US"/>
        </a:p>
      </dgm:t>
    </dgm:pt>
    <dgm:pt modelId="{940F5730-DD55-4888-8AB2-44DCA6CB12CF}" type="sibTrans" cxnId="{6DA77F1F-8584-4AE5-849B-58E34588095A}">
      <dgm:prSet/>
      <dgm:spPr/>
      <dgm:t>
        <a:bodyPr/>
        <a:lstStyle/>
        <a:p>
          <a:endParaRPr lang="en-US"/>
        </a:p>
      </dgm:t>
    </dgm:pt>
    <dgm:pt modelId="{3B4F4005-EE75-46DA-AD96-5F0C9B610096}">
      <dgm:prSet phldrT="[Text]"/>
      <dgm:spPr/>
      <dgm:t>
        <a:bodyPr/>
        <a:lstStyle/>
        <a:p>
          <a:r>
            <a:rPr lang="en-US" altLang="zh-CN" dirty="0" smtClean="0"/>
            <a:t>Identify and define learning outcomes</a:t>
          </a:r>
          <a:endParaRPr lang="en-US" dirty="0"/>
        </a:p>
      </dgm:t>
    </dgm:pt>
    <dgm:pt modelId="{09AAABE5-5E39-4DE4-9BA8-797F7C02D264}" type="parTrans" cxnId="{7F09B1B3-3F5D-4B24-AF0B-4E273D6BADCC}">
      <dgm:prSet/>
      <dgm:spPr/>
      <dgm:t>
        <a:bodyPr/>
        <a:lstStyle/>
        <a:p>
          <a:endParaRPr lang="en-US"/>
        </a:p>
      </dgm:t>
    </dgm:pt>
    <dgm:pt modelId="{8F184651-0E4E-481C-BA45-6626013A1AF7}" type="sibTrans" cxnId="{7F09B1B3-3F5D-4B24-AF0B-4E273D6BADCC}">
      <dgm:prSet/>
      <dgm:spPr/>
      <dgm:t>
        <a:bodyPr/>
        <a:lstStyle/>
        <a:p>
          <a:endParaRPr lang="en-US"/>
        </a:p>
      </dgm:t>
    </dgm:pt>
    <dgm:pt modelId="{F80E01B3-4CB0-4555-BC0C-B06764E588B1}">
      <dgm:prSet phldrT="[Text]"/>
      <dgm:spPr/>
      <dgm:t>
        <a:bodyPr/>
        <a:lstStyle/>
        <a:p>
          <a:r>
            <a:rPr lang="en-US" altLang="zh-CN" dirty="0" smtClean="0"/>
            <a:t>Translate the learning outcomes to specific assessment goals</a:t>
          </a:r>
          <a:endParaRPr lang="en-US" dirty="0"/>
        </a:p>
      </dgm:t>
    </dgm:pt>
    <dgm:pt modelId="{CC4DCA5A-BFB6-4D42-B859-11DB735477DA}" type="parTrans" cxnId="{31AA0FAD-BD95-4D54-AA5A-98D178CEE3E8}">
      <dgm:prSet/>
      <dgm:spPr/>
      <dgm:t>
        <a:bodyPr/>
        <a:lstStyle/>
        <a:p>
          <a:endParaRPr lang="en-US"/>
        </a:p>
      </dgm:t>
    </dgm:pt>
    <dgm:pt modelId="{E2F98246-74E1-4DBD-9AD8-A19CBB72F3DD}" type="sibTrans" cxnId="{31AA0FAD-BD95-4D54-AA5A-98D178CEE3E8}">
      <dgm:prSet/>
      <dgm:spPr/>
      <dgm:t>
        <a:bodyPr/>
        <a:lstStyle/>
        <a:p>
          <a:endParaRPr lang="en-US"/>
        </a:p>
      </dgm:t>
    </dgm:pt>
    <dgm:pt modelId="{61CCBB89-F149-4796-985F-E56A4AE59331}">
      <dgm:prSet phldrT="[Text]"/>
      <dgm:spPr/>
      <dgm:t>
        <a:bodyPr/>
        <a:lstStyle/>
        <a:p>
          <a:r>
            <a:rPr lang="en-US" altLang="zh-CN" dirty="0" smtClean="0"/>
            <a:t>Holistic evaluation of assessment tools</a:t>
          </a:r>
          <a:endParaRPr lang="en-US" dirty="0"/>
        </a:p>
      </dgm:t>
    </dgm:pt>
    <dgm:pt modelId="{EDFFB255-B7E1-429B-B635-643216ACA828}" type="parTrans" cxnId="{9BCC2312-055E-4591-BBDD-270FB378E6A9}">
      <dgm:prSet/>
      <dgm:spPr/>
      <dgm:t>
        <a:bodyPr/>
        <a:lstStyle/>
        <a:p>
          <a:endParaRPr lang="en-US"/>
        </a:p>
      </dgm:t>
    </dgm:pt>
    <dgm:pt modelId="{D644AA2A-BE58-4EAD-B084-79F6CC399770}" type="sibTrans" cxnId="{9BCC2312-055E-4591-BBDD-270FB378E6A9}">
      <dgm:prSet/>
      <dgm:spPr/>
      <dgm:t>
        <a:bodyPr/>
        <a:lstStyle/>
        <a:p>
          <a:endParaRPr lang="en-US"/>
        </a:p>
      </dgm:t>
    </dgm:pt>
    <dgm:pt modelId="{62799800-6304-4813-BF11-397E4B0DD921}">
      <dgm:prSet phldrT="[Text]"/>
      <dgm:spPr/>
      <dgm:t>
        <a:bodyPr/>
        <a:lstStyle/>
        <a:p>
          <a:r>
            <a:rPr lang="en-US" altLang="zh-CN" dirty="0" smtClean="0"/>
            <a:t>Work with professionals for assessment implementation and interpretation </a:t>
          </a:r>
          <a:endParaRPr lang="en-US" dirty="0"/>
        </a:p>
      </dgm:t>
    </dgm:pt>
    <dgm:pt modelId="{C1C04668-D280-47C1-A24D-BCE09F7C3DE8}" type="parTrans" cxnId="{34B68480-D5DC-41D8-929F-E2E1CAA64AA1}">
      <dgm:prSet/>
      <dgm:spPr/>
      <dgm:t>
        <a:bodyPr/>
        <a:lstStyle/>
        <a:p>
          <a:endParaRPr lang="en-US"/>
        </a:p>
      </dgm:t>
    </dgm:pt>
    <dgm:pt modelId="{F0E90BB0-68F1-4974-B862-F53A46543D90}" type="sibTrans" cxnId="{34B68480-D5DC-41D8-929F-E2E1CAA64AA1}">
      <dgm:prSet/>
      <dgm:spPr/>
      <dgm:t>
        <a:bodyPr/>
        <a:lstStyle/>
        <a:p>
          <a:endParaRPr lang="en-US"/>
        </a:p>
      </dgm:t>
    </dgm:pt>
    <dgm:pt modelId="{ACBF7A89-B55D-4284-A404-FEBCC1521E0A}" type="pres">
      <dgm:prSet presAssocID="{10B4302F-C9AF-4377-83AD-1631AE6E21DD}" presName="Name0" presStyleCnt="0">
        <dgm:presLayoutVars>
          <dgm:chMax val="1"/>
          <dgm:dir/>
          <dgm:animLvl val="ctr"/>
          <dgm:resizeHandles val="exact"/>
        </dgm:presLayoutVars>
      </dgm:prSet>
      <dgm:spPr/>
      <dgm:t>
        <a:bodyPr/>
        <a:lstStyle/>
        <a:p>
          <a:endParaRPr lang="en-US"/>
        </a:p>
      </dgm:t>
    </dgm:pt>
    <dgm:pt modelId="{207E0593-5F32-4928-80B8-46A194844E4D}" type="pres">
      <dgm:prSet presAssocID="{D68773A5-2728-45E2-9E22-E335F6E3B1DE}" presName="centerShape" presStyleLbl="node0" presStyleIdx="0" presStyleCnt="1"/>
      <dgm:spPr/>
      <dgm:t>
        <a:bodyPr/>
        <a:lstStyle/>
        <a:p>
          <a:endParaRPr lang="en-US"/>
        </a:p>
      </dgm:t>
    </dgm:pt>
    <dgm:pt modelId="{35DC6876-02C4-4255-A67E-1D0FEDA8BEDB}" type="pres">
      <dgm:prSet presAssocID="{3B4F4005-EE75-46DA-AD96-5F0C9B610096}" presName="node" presStyleLbl="node1" presStyleIdx="0" presStyleCnt="4">
        <dgm:presLayoutVars>
          <dgm:bulletEnabled val="1"/>
        </dgm:presLayoutVars>
      </dgm:prSet>
      <dgm:spPr/>
      <dgm:t>
        <a:bodyPr/>
        <a:lstStyle/>
        <a:p>
          <a:endParaRPr lang="en-US"/>
        </a:p>
      </dgm:t>
    </dgm:pt>
    <dgm:pt modelId="{E1C90DA8-79B4-4F83-8251-8931EF1EA6B9}" type="pres">
      <dgm:prSet presAssocID="{3B4F4005-EE75-46DA-AD96-5F0C9B610096}" presName="dummy" presStyleCnt="0"/>
      <dgm:spPr/>
    </dgm:pt>
    <dgm:pt modelId="{45DB0299-F290-4AD4-9E47-A6E5CAB8D405}" type="pres">
      <dgm:prSet presAssocID="{8F184651-0E4E-481C-BA45-6626013A1AF7}" presName="sibTrans" presStyleLbl="sibTrans2D1" presStyleIdx="0" presStyleCnt="4"/>
      <dgm:spPr/>
      <dgm:t>
        <a:bodyPr/>
        <a:lstStyle/>
        <a:p>
          <a:endParaRPr lang="en-US"/>
        </a:p>
      </dgm:t>
    </dgm:pt>
    <dgm:pt modelId="{CEE466C9-C1EC-4306-80B6-BE7C39501154}" type="pres">
      <dgm:prSet presAssocID="{F80E01B3-4CB0-4555-BC0C-B06764E588B1}" presName="node" presStyleLbl="node1" presStyleIdx="1" presStyleCnt="4">
        <dgm:presLayoutVars>
          <dgm:bulletEnabled val="1"/>
        </dgm:presLayoutVars>
      </dgm:prSet>
      <dgm:spPr/>
      <dgm:t>
        <a:bodyPr/>
        <a:lstStyle/>
        <a:p>
          <a:endParaRPr lang="en-US"/>
        </a:p>
      </dgm:t>
    </dgm:pt>
    <dgm:pt modelId="{2C5C4A0B-57BC-403D-B9DD-0E662FEFF283}" type="pres">
      <dgm:prSet presAssocID="{F80E01B3-4CB0-4555-BC0C-B06764E588B1}" presName="dummy" presStyleCnt="0"/>
      <dgm:spPr/>
    </dgm:pt>
    <dgm:pt modelId="{C01B7641-9336-4945-A8F5-4A5F04C536A7}" type="pres">
      <dgm:prSet presAssocID="{E2F98246-74E1-4DBD-9AD8-A19CBB72F3DD}" presName="sibTrans" presStyleLbl="sibTrans2D1" presStyleIdx="1" presStyleCnt="4"/>
      <dgm:spPr/>
      <dgm:t>
        <a:bodyPr/>
        <a:lstStyle/>
        <a:p>
          <a:endParaRPr lang="en-US"/>
        </a:p>
      </dgm:t>
    </dgm:pt>
    <dgm:pt modelId="{C0D25A4B-EB53-4603-9F18-5365658E00FA}" type="pres">
      <dgm:prSet presAssocID="{61CCBB89-F149-4796-985F-E56A4AE59331}" presName="node" presStyleLbl="node1" presStyleIdx="2" presStyleCnt="4">
        <dgm:presLayoutVars>
          <dgm:bulletEnabled val="1"/>
        </dgm:presLayoutVars>
      </dgm:prSet>
      <dgm:spPr/>
      <dgm:t>
        <a:bodyPr/>
        <a:lstStyle/>
        <a:p>
          <a:endParaRPr lang="en-US"/>
        </a:p>
      </dgm:t>
    </dgm:pt>
    <dgm:pt modelId="{ED8FB0B9-5638-462F-9BD9-261883622042}" type="pres">
      <dgm:prSet presAssocID="{61CCBB89-F149-4796-985F-E56A4AE59331}" presName="dummy" presStyleCnt="0"/>
      <dgm:spPr/>
    </dgm:pt>
    <dgm:pt modelId="{C2665B37-DAF4-48C0-94FA-7DB1581CB4C9}" type="pres">
      <dgm:prSet presAssocID="{D644AA2A-BE58-4EAD-B084-79F6CC399770}" presName="sibTrans" presStyleLbl="sibTrans2D1" presStyleIdx="2" presStyleCnt="4"/>
      <dgm:spPr/>
      <dgm:t>
        <a:bodyPr/>
        <a:lstStyle/>
        <a:p>
          <a:endParaRPr lang="en-US"/>
        </a:p>
      </dgm:t>
    </dgm:pt>
    <dgm:pt modelId="{B36B4CDA-C221-453F-8D42-D5B0B01A44C0}" type="pres">
      <dgm:prSet presAssocID="{62799800-6304-4813-BF11-397E4B0DD921}" presName="node" presStyleLbl="node1" presStyleIdx="3" presStyleCnt="4">
        <dgm:presLayoutVars>
          <dgm:bulletEnabled val="1"/>
        </dgm:presLayoutVars>
      </dgm:prSet>
      <dgm:spPr/>
      <dgm:t>
        <a:bodyPr/>
        <a:lstStyle/>
        <a:p>
          <a:endParaRPr lang="en-US"/>
        </a:p>
      </dgm:t>
    </dgm:pt>
    <dgm:pt modelId="{9465A324-EAD6-49D7-BB1B-63FE449E06C7}" type="pres">
      <dgm:prSet presAssocID="{62799800-6304-4813-BF11-397E4B0DD921}" presName="dummy" presStyleCnt="0"/>
      <dgm:spPr/>
    </dgm:pt>
    <dgm:pt modelId="{CAB71A1A-029A-4D5F-9326-E265CCF3DCD2}" type="pres">
      <dgm:prSet presAssocID="{F0E90BB0-68F1-4974-B862-F53A46543D90}" presName="sibTrans" presStyleLbl="sibTrans2D1" presStyleIdx="3" presStyleCnt="4"/>
      <dgm:spPr/>
      <dgm:t>
        <a:bodyPr/>
        <a:lstStyle/>
        <a:p>
          <a:endParaRPr lang="en-US"/>
        </a:p>
      </dgm:t>
    </dgm:pt>
  </dgm:ptLst>
  <dgm:cxnLst>
    <dgm:cxn modelId="{31AA0FAD-BD95-4D54-AA5A-98D178CEE3E8}" srcId="{D68773A5-2728-45E2-9E22-E335F6E3B1DE}" destId="{F80E01B3-4CB0-4555-BC0C-B06764E588B1}" srcOrd="1" destOrd="0" parTransId="{CC4DCA5A-BFB6-4D42-B859-11DB735477DA}" sibTransId="{E2F98246-74E1-4DBD-9AD8-A19CBB72F3DD}"/>
    <dgm:cxn modelId="{6DA77F1F-8584-4AE5-849B-58E34588095A}" srcId="{10B4302F-C9AF-4377-83AD-1631AE6E21DD}" destId="{D68773A5-2728-45E2-9E22-E335F6E3B1DE}" srcOrd="0" destOrd="0" parTransId="{41482D63-6192-4F20-9F01-71EAE57ECD80}" sibTransId="{940F5730-DD55-4888-8AB2-44DCA6CB12CF}"/>
    <dgm:cxn modelId="{74E96AD3-8A3A-4619-8635-C03911D1682B}" type="presOf" srcId="{F0E90BB0-68F1-4974-B862-F53A46543D90}" destId="{CAB71A1A-029A-4D5F-9326-E265CCF3DCD2}" srcOrd="0" destOrd="0" presId="urn:microsoft.com/office/officeart/2005/8/layout/radial6"/>
    <dgm:cxn modelId="{4453DEBA-F434-47F0-BA5A-845EAAC31C35}" type="presOf" srcId="{8F184651-0E4E-481C-BA45-6626013A1AF7}" destId="{45DB0299-F290-4AD4-9E47-A6E5CAB8D405}" srcOrd="0" destOrd="0" presId="urn:microsoft.com/office/officeart/2005/8/layout/radial6"/>
    <dgm:cxn modelId="{34B68480-D5DC-41D8-929F-E2E1CAA64AA1}" srcId="{D68773A5-2728-45E2-9E22-E335F6E3B1DE}" destId="{62799800-6304-4813-BF11-397E4B0DD921}" srcOrd="3" destOrd="0" parTransId="{C1C04668-D280-47C1-A24D-BCE09F7C3DE8}" sibTransId="{F0E90BB0-68F1-4974-B862-F53A46543D90}"/>
    <dgm:cxn modelId="{7F09B1B3-3F5D-4B24-AF0B-4E273D6BADCC}" srcId="{D68773A5-2728-45E2-9E22-E335F6E3B1DE}" destId="{3B4F4005-EE75-46DA-AD96-5F0C9B610096}" srcOrd="0" destOrd="0" parTransId="{09AAABE5-5E39-4DE4-9BA8-797F7C02D264}" sibTransId="{8F184651-0E4E-481C-BA45-6626013A1AF7}"/>
    <dgm:cxn modelId="{72642625-C9AA-44C3-98A9-FCDE4C597D36}" type="presOf" srcId="{E2F98246-74E1-4DBD-9AD8-A19CBB72F3DD}" destId="{C01B7641-9336-4945-A8F5-4A5F04C536A7}" srcOrd="0" destOrd="0" presId="urn:microsoft.com/office/officeart/2005/8/layout/radial6"/>
    <dgm:cxn modelId="{CA1BF7CF-4502-4BD2-81EE-AC52FDA84004}" type="presOf" srcId="{10B4302F-C9AF-4377-83AD-1631AE6E21DD}" destId="{ACBF7A89-B55D-4284-A404-FEBCC1521E0A}" srcOrd="0" destOrd="0" presId="urn:microsoft.com/office/officeart/2005/8/layout/radial6"/>
    <dgm:cxn modelId="{C2DEF632-3B70-4AC6-96E8-6CA0951ECD68}" type="presOf" srcId="{62799800-6304-4813-BF11-397E4B0DD921}" destId="{B36B4CDA-C221-453F-8D42-D5B0B01A44C0}" srcOrd="0" destOrd="0" presId="urn:microsoft.com/office/officeart/2005/8/layout/radial6"/>
    <dgm:cxn modelId="{2AD12B76-4B93-4987-91C1-48B16B870BDC}" type="presOf" srcId="{61CCBB89-F149-4796-985F-E56A4AE59331}" destId="{C0D25A4B-EB53-4603-9F18-5365658E00FA}" srcOrd="0" destOrd="0" presId="urn:microsoft.com/office/officeart/2005/8/layout/radial6"/>
    <dgm:cxn modelId="{66915FB9-3437-47F0-8EB6-569BCB5E272D}" type="presOf" srcId="{3B4F4005-EE75-46DA-AD96-5F0C9B610096}" destId="{35DC6876-02C4-4255-A67E-1D0FEDA8BEDB}" srcOrd="0" destOrd="0" presId="urn:microsoft.com/office/officeart/2005/8/layout/radial6"/>
    <dgm:cxn modelId="{6C2D935E-7390-41ED-811D-151E362B4A25}" type="presOf" srcId="{F80E01B3-4CB0-4555-BC0C-B06764E588B1}" destId="{CEE466C9-C1EC-4306-80B6-BE7C39501154}" srcOrd="0" destOrd="0" presId="urn:microsoft.com/office/officeart/2005/8/layout/radial6"/>
    <dgm:cxn modelId="{17DF6BBB-9082-435A-803B-F76831372058}" type="presOf" srcId="{D68773A5-2728-45E2-9E22-E335F6E3B1DE}" destId="{207E0593-5F32-4928-80B8-46A194844E4D}" srcOrd="0" destOrd="0" presId="urn:microsoft.com/office/officeart/2005/8/layout/radial6"/>
    <dgm:cxn modelId="{9BCC2312-055E-4591-BBDD-270FB378E6A9}" srcId="{D68773A5-2728-45E2-9E22-E335F6E3B1DE}" destId="{61CCBB89-F149-4796-985F-E56A4AE59331}" srcOrd="2" destOrd="0" parTransId="{EDFFB255-B7E1-429B-B635-643216ACA828}" sibTransId="{D644AA2A-BE58-4EAD-B084-79F6CC399770}"/>
    <dgm:cxn modelId="{646D0D02-856D-4335-AD0B-60AFF5A97C4A}" type="presOf" srcId="{D644AA2A-BE58-4EAD-B084-79F6CC399770}" destId="{C2665B37-DAF4-48C0-94FA-7DB1581CB4C9}" srcOrd="0" destOrd="0" presId="urn:microsoft.com/office/officeart/2005/8/layout/radial6"/>
    <dgm:cxn modelId="{344D5A8B-A146-4F54-9C1C-8CF4FFDC2829}" type="presParOf" srcId="{ACBF7A89-B55D-4284-A404-FEBCC1521E0A}" destId="{207E0593-5F32-4928-80B8-46A194844E4D}" srcOrd="0" destOrd="0" presId="urn:microsoft.com/office/officeart/2005/8/layout/radial6"/>
    <dgm:cxn modelId="{964A0414-A01D-4A05-9BA7-0DF8441C4932}" type="presParOf" srcId="{ACBF7A89-B55D-4284-A404-FEBCC1521E0A}" destId="{35DC6876-02C4-4255-A67E-1D0FEDA8BEDB}" srcOrd="1" destOrd="0" presId="urn:microsoft.com/office/officeart/2005/8/layout/radial6"/>
    <dgm:cxn modelId="{CD83FC4E-05A5-42C4-8E93-8861B0A848F9}" type="presParOf" srcId="{ACBF7A89-B55D-4284-A404-FEBCC1521E0A}" destId="{E1C90DA8-79B4-4F83-8251-8931EF1EA6B9}" srcOrd="2" destOrd="0" presId="urn:microsoft.com/office/officeart/2005/8/layout/radial6"/>
    <dgm:cxn modelId="{9BAAF70C-9F4E-47DD-985E-D27401D30BD9}" type="presParOf" srcId="{ACBF7A89-B55D-4284-A404-FEBCC1521E0A}" destId="{45DB0299-F290-4AD4-9E47-A6E5CAB8D405}" srcOrd="3" destOrd="0" presId="urn:microsoft.com/office/officeart/2005/8/layout/radial6"/>
    <dgm:cxn modelId="{9CC525BA-9229-427E-8CB8-A21C3AFBF1B4}" type="presParOf" srcId="{ACBF7A89-B55D-4284-A404-FEBCC1521E0A}" destId="{CEE466C9-C1EC-4306-80B6-BE7C39501154}" srcOrd="4" destOrd="0" presId="urn:microsoft.com/office/officeart/2005/8/layout/radial6"/>
    <dgm:cxn modelId="{9D411031-EB52-4BDD-92A2-507EAACEC1F0}" type="presParOf" srcId="{ACBF7A89-B55D-4284-A404-FEBCC1521E0A}" destId="{2C5C4A0B-57BC-403D-B9DD-0E662FEFF283}" srcOrd="5" destOrd="0" presId="urn:microsoft.com/office/officeart/2005/8/layout/radial6"/>
    <dgm:cxn modelId="{89B733C0-EFB9-40D6-B445-56B3EA4F18B6}" type="presParOf" srcId="{ACBF7A89-B55D-4284-A404-FEBCC1521E0A}" destId="{C01B7641-9336-4945-A8F5-4A5F04C536A7}" srcOrd="6" destOrd="0" presId="urn:microsoft.com/office/officeart/2005/8/layout/radial6"/>
    <dgm:cxn modelId="{71F4BCBC-889B-40EE-B6A3-1282D000AAA6}" type="presParOf" srcId="{ACBF7A89-B55D-4284-A404-FEBCC1521E0A}" destId="{C0D25A4B-EB53-4603-9F18-5365658E00FA}" srcOrd="7" destOrd="0" presId="urn:microsoft.com/office/officeart/2005/8/layout/radial6"/>
    <dgm:cxn modelId="{9C375866-85AB-44B3-98F6-643DBB5EB74B}" type="presParOf" srcId="{ACBF7A89-B55D-4284-A404-FEBCC1521E0A}" destId="{ED8FB0B9-5638-462F-9BD9-261883622042}" srcOrd="8" destOrd="0" presId="urn:microsoft.com/office/officeart/2005/8/layout/radial6"/>
    <dgm:cxn modelId="{BCF65640-BFD7-4322-8608-D59B99103E88}" type="presParOf" srcId="{ACBF7A89-B55D-4284-A404-FEBCC1521E0A}" destId="{C2665B37-DAF4-48C0-94FA-7DB1581CB4C9}" srcOrd="9" destOrd="0" presId="urn:microsoft.com/office/officeart/2005/8/layout/radial6"/>
    <dgm:cxn modelId="{8D68CABF-AEFF-4594-A247-8E8648EF5A3C}" type="presParOf" srcId="{ACBF7A89-B55D-4284-A404-FEBCC1521E0A}" destId="{B36B4CDA-C221-453F-8D42-D5B0B01A44C0}" srcOrd="10" destOrd="0" presId="urn:microsoft.com/office/officeart/2005/8/layout/radial6"/>
    <dgm:cxn modelId="{EB0E69B5-411C-4110-8DDE-BABAEF817559}" type="presParOf" srcId="{ACBF7A89-B55D-4284-A404-FEBCC1521E0A}" destId="{9465A324-EAD6-49D7-BB1B-63FE449E06C7}" srcOrd="11" destOrd="0" presId="urn:microsoft.com/office/officeart/2005/8/layout/radial6"/>
    <dgm:cxn modelId="{B2C7413A-0954-4AE8-981B-4F3098DF30AA}" type="presParOf" srcId="{ACBF7A89-B55D-4284-A404-FEBCC1521E0A}" destId="{CAB71A1A-029A-4D5F-9326-E265CCF3DCD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CA5487-CFF1-485F-87D5-1301828AAA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957D61C-BCF8-4D64-B549-FEA72AE5A71C}">
      <dgm:prSet/>
      <dgm:spPr/>
      <dgm:t>
        <a:bodyPr/>
        <a:lstStyle/>
        <a:p>
          <a:pPr rtl="0"/>
          <a:r>
            <a:rPr lang="en-US"/>
            <a:t>Partnership with local institutions</a:t>
          </a:r>
        </a:p>
      </dgm:t>
    </dgm:pt>
    <dgm:pt modelId="{3731EBAB-B695-404E-87A2-36ECCEF8A6B7}" type="parTrans" cxnId="{4D24CB80-CF1C-447F-BA6B-EFD8566E0EEE}">
      <dgm:prSet/>
      <dgm:spPr/>
      <dgm:t>
        <a:bodyPr/>
        <a:lstStyle/>
        <a:p>
          <a:endParaRPr lang="en-US"/>
        </a:p>
      </dgm:t>
    </dgm:pt>
    <dgm:pt modelId="{32F259B1-1990-4AC3-AB69-440E9EE0D21B}" type="sibTrans" cxnId="{4D24CB80-CF1C-447F-BA6B-EFD8566E0EEE}">
      <dgm:prSet/>
      <dgm:spPr/>
      <dgm:t>
        <a:bodyPr/>
        <a:lstStyle/>
        <a:p>
          <a:endParaRPr lang="en-US"/>
        </a:p>
      </dgm:t>
    </dgm:pt>
    <dgm:pt modelId="{E71C082A-D278-494C-8DA4-CC504E19438F}">
      <dgm:prSet/>
      <dgm:spPr/>
      <dgm:t>
        <a:bodyPr/>
        <a:lstStyle/>
        <a:p>
          <a:pPr rtl="0"/>
          <a:r>
            <a:rPr lang="en-US"/>
            <a:t>Understand the context of learning and assessment </a:t>
          </a:r>
        </a:p>
      </dgm:t>
    </dgm:pt>
    <dgm:pt modelId="{22CE7D19-BC28-4C30-997F-116EA8E88CEE}" type="parTrans" cxnId="{774FBE0F-DCB5-45C4-A6B5-D4125F1D4BE3}">
      <dgm:prSet/>
      <dgm:spPr/>
      <dgm:t>
        <a:bodyPr/>
        <a:lstStyle/>
        <a:p>
          <a:endParaRPr lang="en-US"/>
        </a:p>
      </dgm:t>
    </dgm:pt>
    <dgm:pt modelId="{D44CD71B-F93F-4501-B9B1-AC8319CFCC84}" type="sibTrans" cxnId="{774FBE0F-DCB5-45C4-A6B5-D4125F1D4BE3}">
      <dgm:prSet/>
      <dgm:spPr/>
      <dgm:t>
        <a:bodyPr/>
        <a:lstStyle/>
        <a:p>
          <a:endParaRPr lang="en-US"/>
        </a:p>
      </dgm:t>
    </dgm:pt>
    <dgm:pt modelId="{887FDBA4-156E-480C-A8CF-6B59150248A0}">
      <dgm:prSet/>
      <dgm:spPr/>
      <dgm:t>
        <a:bodyPr/>
        <a:lstStyle/>
        <a:p>
          <a:pPr rtl="0"/>
          <a:r>
            <a:rPr lang="en-US" dirty="0"/>
            <a:t>Explore and validate new use cases </a:t>
          </a:r>
        </a:p>
      </dgm:t>
    </dgm:pt>
    <dgm:pt modelId="{0919FE27-149D-477A-8990-DF1A7AE79750}" type="parTrans" cxnId="{2891A163-B7DF-4722-86AF-07C49B39D72A}">
      <dgm:prSet/>
      <dgm:spPr/>
      <dgm:t>
        <a:bodyPr/>
        <a:lstStyle/>
        <a:p>
          <a:endParaRPr lang="en-US"/>
        </a:p>
      </dgm:t>
    </dgm:pt>
    <dgm:pt modelId="{8B81638C-3C7A-41EC-9BA5-97E984600A12}" type="sibTrans" cxnId="{2891A163-B7DF-4722-86AF-07C49B39D72A}">
      <dgm:prSet/>
      <dgm:spPr/>
      <dgm:t>
        <a:bodyPr/>
        <a:lstStyle/>
        <a:p>
          <a:endParaRPr lang="en-US"/>
        </a:p>
      </dgm:t>
    </dgm:pt>
    <dgm:pt modelId="{4B042082-4206-43D6-B4B8-8CB98E403987}">
      <dgm:prSet/>
      <dgm:spPr/>
      <dgm:t>
        <a:bodyPr/>
        <a:lstStyle/>
        <a:p>
          <a:pPr rtl="0"/>
          <a:r>
            <a:rPr lang="en-US" dirty="0"/>
            <a:t>Design learning materials to help learners </a:t>
          </a:r>
        </a:p>
      </dgm:t>
    </dgm:pt>
    <dgm:pt modelId="{2B78A3BD-58BF-406D-BF61-04E2E0B40262}" type="parTrans" cxnId="{CFDE312C-FBF2-419B-AF9B-6DB1DD970A68}">
      <dgm:prSet/>
      <dgm:spPr/>
      <dgm:t>
        <a:bodyPr/>
        <a:lstStyle/>
        <a:p>
          <a:endParaRPr lang="en-US"/>
        </a:p>
      </dgm:t>
    </dgm:pt>
    <dgm:pt modelId="{F1F94215-01EB-4540-967D-3527D9871AF5}" type="sibTrans" cxnId="{CFDE312C-FBF2-419B-AF9B-6DB1DD970A68}">
      <dgm:prSet/>
      <dgm:spPr/>
      <dgm:t>
        <a:bodyPr/>
        <a:lstStyle/>
        <a:p>
          <a:endParaRPr lang="en-US"/>
        </a:p>
      </dgm:t>
    </dgm:pt>
    <dgm:pt modelId="{2A9A41F7-108F-473E-9E0E-76BAE238C64B}">
      <dgm:prSet/>
      <dgm:spPr/>
      <dgm:t>
        <a:bodyPr/>
        <a:lstStyle/>
        <a:p>
          <a:pPr rtl="0"/>
          <a:r>
            <a:rPr lang="en-US"/>
            <a:t>Connect with workforce </a:t>
          </a:r>
        </a:p>
      </dgm:t>
    </dgm:pt>
    <dgm:pt modelId="{E41D036C-0CCE-478E-89C0-8B9E8B456DB9}" type="parTrans" cxnId="{364387C0-DD85-4396-AACB-8EACB73756DF}">
      <dgm:prSet/>
      <dgm:spPr/>
      <dgm:t>
        <a:bodyPr/>
        <a:lstStyle/>
        <a:p>
          <a:endParaRPr lang="en-US"/>
        </a:p>
      </dgm:t>
    </dgm:pt>
    <dgm:pt modelId="{5579D383-ABBE-40B8-AAC6-7AEA9F66233E}" type="sibTrans" cxnId="{364387C0-DD85-4396-AACB-8EACB73756DF}">
      <dgm:prSet/>
      <dgm:spPr/>
      <dgm:t>
        <a:bodyPr/>
        <a:lstStyle/>
        <a:p>
          <a:endParaRPr lang="en-US"/>
        </a:p>
      </dgm:t>
    </dgm:pt>
    <dgm:pt modelId="{AF3D6310-6B94-4761-9848-1CFED22D7702}" type="pres">
      <dgm:prSet presAssocID="{BBCA5487-CFF1-485F-87D5-1301828AAAF5}" presName="linear" presStyleCnt="0">
        <dgm:presLayoutVars>
          <dgm:animLvl val="lvl"/>
          <dgm:resizeHandles val="exact"/>
        </dgm:presLayoutVars>
      </dgm:prSet>
      <dgm:spPr/>
      <dgm:t>
        <a:bodyPr/>
        <a:lstStyle/>
        <a:p>
          <a:endParaRPr lang="en-US"/>
        </a:p>
      </dgm:t>
    </dgm:pt>
    <dgm:pt modelId="{A63A245E-8FE9-4BB6-B7E1-37EF9BE996EC}" type="pres">
      <dgm:prSet presAssocID="{D957D61C-BCF8-4D64-B549-FEA72AE5A71C}" presName="parentText" presStyleLbl="node1" presStyleIdx="0" presStyleCnt="4">
        <dgm:presLayoutVars>
          <dgm:chMax val="0"/>
          <dgm:bulletEnabled val="1"/>
        </dgm:presLayoutVars>
      </dgm:prSet>
      <dgm:spPr/>
      <dgm:t>
        <a:bodyPr/>
        <a:lstStyle/>
        <a:p>
          <a:endParaRPr lang="en-US"/>
        </a:p>
      </dgm:t>
    </dgm:pt>
    <dgm:pt modelId="{1935F296-9D95-4AFC-B332-C56E341A7EB0}" type="pres">
      <dgm:prSet presAssocID="{D957D61C-BCF8-4D64-B549-FEA72AE5A71C}" presName="childText" presStyleLbl="revTx" presStyleIdx="0" presStyleCnt="1">
        <dgm:presLayoutVars>
          <dgm:bulletEnabled val="1"/>
        </dgm:presLayoutVars>
      </dgm:prSet>
      <dgm:spPr/>
      <dgm:t>
        <a:bodyPr/>
        <a:lstStyle/>
        <a:p>
          <a:endParaRPr lang="en-US"/>
        </a:p>
      </dgm:t>
    </dgm:pt>
    <dgm:pt modelId="{FF02E088-F9BE-40CA-8E6C-49CD68332401}" type="pres">
      <dgm:prSet presAssocID="{887FDBA4-156E-480C-A8CF-6B59150248A0}" presName="parentText" presStyleLbl="node1" presStyleIdx="1" presStyleCnt="4">
        <dgm:presLayoutVars>
          <dgm:chMax val="0"/>
          <dgm:bulletEnabled val="1"/>
        </dgm:presLayoutVars>
      </dgm:prSet>
      <dgm:spPr/>
      <dgm:t>
        <a:bodyPr/>
        <a:lstStyle/>
        <a:p>
          <a:endParaRPr lang="en-US"/>
        </a:p>
      </dgm:t>
    </dgm:pt>
    <dgm:pt modelId="{7444BC97-9044-424B-910B-26DF045F13D5}" type="pres">
      <dgm:prSet presAssocID="{8B81638C-3C7A-41EC-9BA5-97E984600A12}" presName="spacer" presStyleCnt="0"/>
      <dgm:spPr/>
    </dgm:pt>
    <dgm:pt modelId="{B328430E-AD9D-45E0-A07B-969501294CF4}" type="pres">
      <dgm:prSet presAssocID="{4B042082-4206-43D6-B4B8-8CB98E403987}" presName="parentText" presStyleLbl="node1" presStyleIdx="2" presStyleCnt="4">
        <dgm:presLayoutVars>
          <dgm:chMax val="0"/>
          <dgm:bulletEnabled val="1"/>
        </dgm:presLayoutVars>
      </dgm:prSet>
      <dgm:spPr/>
      <dgm:t>
        <a:bodyPr/>
        <a:lstStyle/>
        <a:p>
          <a:endParaRPr lang="en-US"/>
        </a:p>
      </dgm:t>
    </dgm:pt>
    <dgm:pt modelId="{DE8B3D6D-043D-472B-885B-D75D26A1AF5E}" type="pres">
      <dgm:prSet presAssocID="{F1F94215-01EB-4540-967D-3527D9871AF5}" presName="spacer" presStyleCnt="0"/>
      <dgm:spPr/>
    </dgm:pt>
    <dgm:pt modelId="{95792C08-22D8-442E-9392-15EF4C99640B}" type="pres">
      <dgm:prSet presAssocID="{2A9A41F7-108F-473E-9E0E-76BAE238C64B}" presName="parentText" presStyleLbl="node1" presStyleIdx="3" presStyleCnt="4">
        <dgm:presLayoutVars>
          <dgm:chMax val="0"/>
          <dgm:bulletEnabled val="1"/>
        </dgm:presLayoutVars>
      </dgm:prSet>
      <dgm:spPr/>
      <dgm:t>
        <a:bodyPr/>
        <a:lstStyle/>
        <a:p>
          <a:endParaRPr lang="en-US"/>
        </a:p>
      </dgm:t>
    </dgm:pt>
  </dgm:ptLst>
  <dgm:cxnLst>
    <dgm:cxn modelId="{5F3731FC-C789-4DA8-99FB-C624C617862F}" type="presOf" srcId="{2A9A41F7-108F-473E-9E0E-76BAE238C64B}" destId="{95792C08-22D8-442E-9392-15EF4C99640B}" srcOrd="0" destOrd="0" presId="urn:microsoft.com/office/officeart/2005/8/layout/vList2"/>
    <dgm:cxn modelId="{0221EEC4-DF82-40BF-AAA7-91DFEAB22056}" type="presOf" srcId="{BBCA5487-CFF1-485F-87D5-1301828AAAF5}" destId="{AF3D6310-6B94-4761-9848-1CFED22D7702}" srcOrd="0" destOrd="0" presId="urn:microsoft.com/office/officeart/2005/8/layout/vList2"/>
    <dgm:cxn modelId="{781EAF80-8CBD-4C5F-BC45-E713396DEF0E}" type="presOf" srcId="{D957D61C-BCF8-4D64-B549-FEA72AE5A71C}" destId="{A63A245E-8FE9-4BB6-B7E1-37EF9BE996EC}" srcOrd="0" destOrd="0" presId="urn:microsoft.com/office/officeart/2005/8/layout/vList2"/>
    <dgm:cxn modelId="{FEC34217-22EC-4261-B5A9-867EE19662E2}" type="presOf" srcId="{4B042082-4206-43D6-B4B8-8CB98E403987}" destId="{B328430E-AD9D-45E0-A07B-969501294CF4}" srcOrd="0" destOrd="0" presId="urn:microsoft.com/office/officeart/2005/8/layout/vList2"/>
    <dgm:cxn modelId="{364387C0-DD85-4396-AACB-8EACB73756DF}" srcId="{BBCA5487-CFF1-485F-87D5-1301828AAAF5}" destId="{2A9A41F7-108F-473E-9E0E-76BAE238C64B}" srcOrd="3" destOrd="0" parTransId="{E41D036C-0CCE-478E-89C0-8B9E8B456DB9}" sibTransId="{5579D383-ABBE-40B8-AAC6-7AEA9F66233E}"/>
    <dgm:cxn modelId="{D27EB386-F675-4E82-93DF-D6559E92DADD}" type="presOf" srcId="{887FDBA4-156E-480C-A8CF-6B59150248A0}" destId="{FF02E088-F9BE-40CA-8E6C-49CD68332401}" srcOrd="0" destOrd="0" presId="urn:microsoft.com/office/officeart/2005/8/layout/vList2"/>
    <dgm:cxn modelId="{4D24CB80-CF1C-447F-BA6B-EFD8566E0EEE}" srcId="{BBCA5487-CFF1-485F-87D5-1301828AAAF5}" destId="{D957D61C-BCF8-4D64-B549-FEA72AE5A71C}" srcOrd="0" destOrd="0" parTransId="{3731EBAB-B695-404E-87A2-36ECCEF8A6B7}" sibTransId="{32F259B1-1990-4AC3-AB69-440E9EE0D21B}"/>
    <dgm:cxn modelId="{774FBE0F-DCB5-45C4-A6B5-D4125F1D4BE3}" srcId="{D957D61C-BCF8-4D64-B549-FEA72AE5A71C}" destId="{E71C082A-D278-494C-8DA4-CC504E19438F}" srcOrd="0" destOrd="0" parTransId="{22CE7D19-BC28-4C30-997F-116EA8E88CEE}" sibTransId="{D44CD71B-F93F-4501-B9B1-AC8319CFCC84}"/>
    <dgm:cxn modelId="{2891A163-B7DF-4722-86AF-07C49B39D72A}" srcId="{BBCA5487-CFF1-485F-87D5-1301828AAAF5}" destId="{887FDBA4-156E-480C-A8CF-6B59150248A0}" srcOrd="1" destOrd="0" parTransId="{0919FE27-149D-477A-8990-DF1A7AE79750}" sibTransId="{8B81638C-3C7A-41EC-9BA5-97E984600A12}"/>
    <dgm:cxn modelId="{CFDE312C-FBF2-419B-AF9B-6DB1DD970A68}" srcId="{BBCA5487-CFF1-485F-87D5-1301828AAAF5}" destId="{4B042082-4206-43D6-B4B8-8CB98E403987}" srcOrd="2" destOrd="0" parTransId="{2B78A3BD-58BF-406D-BF61-04E2E0B40262}" sibTransId="{F1F94215-01EB-4540-967D-3527D9871AF5}"/>
    <dgm:cxn modelId="{87D11AF9-1688-4964-B398-66DFA8B1A4D3}" type="presOf" srcId="{E71C082A-D278-494C-8DA4-CC504E19438F}" destId="{1935F296-9D95-4AFC-B332-C56E341A7EB0}" srcOrd="0" destOrd="0" presId="urn:microsoft.com/office/officeart/2005/8/layout/vList2"/>
    <dgm:cxn modelId="{6B1A9C4F-FB28-4466-BB56-9C36021202D8}" type="presParOf" srcId="{AF3D6310-6B94-4761-9848-1CFED22D7702}" destId="{A63A245E-8FE9-4BB6-B7E1-37EF9BE996EC}" srcOrd="0" destOrd="0" presId="urn:microsoft.com/office/officeart/2005/8/layout/vList2"/>
    <dgm:cxn modelId="{4E306514-1DAD-44F7-AD7C-93E7A988C93C}" type="presParOf" srcId="{AF3D6310-6B94-4761-9848-1CFED22D7702}" destId="{1935F296-9D95-4AFC-B332-C56E341A7EB0}" srcOrd="1" destOrd="0" presId="urn:microsoft.com/office/officeart/2005/8/layout/vList2"/>
    <dgm:cxn modelId="{C4B7C2DC-A50D-4D3F-8F4C-C2429F45C7E2}" type="presParOf" srcId="{AF3D6310-6B94-4761-9848-1CFED22D7702}" destId="{FF02E088-F9BE-40CA-8E6C-49CD68332401}" srcOrd="2" destOrd="0" presId="urn:microsoft.com/office/officeart/2005/8/layout/vList2"/>
    <dgm:cxn modelId="{28FDA344-EFCC-458C-9D8B-F835F4CC853B}" type="presParOf" srcId="{AF3D6310-6B94-4761-9848-1CFED22D7702}" destId="{7444BC97-9044-424B-910B-26DF045F13D5}" srcOrd="3" destOrd="0" presId="urn:microsoft.com/office/officeart/2005/8/layout/vList2"/>
    <dgm:cxn modelId="{2318E912-7DE6-41CE-B0D9-34E2CD7D9178}" type="presParOf" srcId="{AF3D6310-6B94-4761-9848-1CFED22D7702}" destId="{B328430E-AD9D-45E0-A07B-969501294CF4}" srcOrd="4" destOrd="0" presId="urn:microsoft.com/office/officeart/2005/8/layout/vList2"/>
    <dgm:cxn modelId="{39C51E85-E980-4CED-9A4B-8585B795E37A}" type="presParOf" srcId="{AF3D6310-6B94-4761-9848-1CFED22D7702}" destId="{DE8B3D6D-043D-472B-885B-D75D26A1AF5E}" srcOrd="5" destOrd="0" presId="urn:microsoft.com/office/officeart/2005/8/layout/vList2"/>
    <dgm:cxn modelId="{89856227-192F-447D-A72F-DFEF99C1DC9C}" type="presParOf" srcId="{AF3D6310-6B94-4761-9848-1CFED22D7702}" destId="{95792C08-22D8-442E-9392-15EF4C99640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pPr>
              <a:defRPr/>
            </a:pPr>
            <a:fld id="{A21A7EE7-F682-41A1-9EBC-EFAB8E3D19BE}" type="datetimeFigureOut">
              <a:rPr lang="en-US"/>
              <a:pPr>
                <a:defRPr/>
              </a:pPr>
              <a:t>10/5/2018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pPr>
              <a:defRPr/>
            </a:pPr>
            <a:fld id="{2355590D-8BEC-4566-94C5-E7EA260C5EF4}" type="slidenum">
              <a:rPr lang="en-US"/>
              <a:pPr>
                <a:defRPr/>
              </a:pPr>
              <a:t>‹#›</a:t>
            </a:fld>
            <a:endParaRPr lang="en-US"/>
          </a:p>
        </p:txBody>
      </p:sp>
    </p:spTree>
    <p:extLst>
      <p:ext uri="{BB962C8B-B14F-4D97-AF65-F5344CB8AC3E}">
        <p14:creationId xmlns:p14="http://schemas.microsoft.com/office/powerpoint/2010/main" val="21479834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ducationbythenumbers.org/content/top-us-students-fare-poorly-international-pisa-test-scores-shanghai-tops-world-finland-slips_693/"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hechingerreport.org/u-s-now-ranks-near-bottom-among-35-industrialized-nations-math/"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55590D-8BEC-4566-94C5-E7EA260C5EF4}" type="slidenum">
              <a:rPr lang="en-US" smtClean="0"/>
              <a:pPr>
                <a:defRPr/>
              </a:pPr>
              <a:t>1</a:t>
            </a:fld>
            <a:endParaRPr lang="en-US" dirty="0"/>
          </a:p>
        </p:txBody>
      </p:sp>
    </p:spTree>
    <p:extLst>
      <p:ext uri="{BB962C8B-B14F-4D97-AF65-F5344CB8AC3E}">
        <p14:creationId xmlns:p14="http://schemas.microsoft.com/office/powerpoint/2010/main" val="428157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98657" indent="-306289">
              <a:defRPr>
                <a:solidFill>
                  <a:schemeClr val="tx1"/>
                </a:solidFill>
                <a:latin typeface="Arial" panose="020B0604020202020204" pitchFamily="34" charset="0"/>
                <a:ea typeface="MS PGothic" panose="020B0600070205080204" pitchFamily="34" charset="-128"/>
              </a:defRPr>
            </a:lvl2pPr>
            <a:lvl3pPr marL="1228448" indent="-245361">
              <a:defRPr>
                <a:solidFill>
                  <a:schemeClr val="tx1"/>
                </a:solidFill>
                <a:latin typeface="Arial" panose="020B0604020202020204" pitchFamily="34" charset="0"/>
                <a:ea typeface="MS PGothic" panose="020B0600070205080204" pitchFamily="34" charset="-128"/>
              </a:defRPr>
            </a:lvl3pPr>
            <a:lvl4pPr marL="1720816" indent="-245361">
              <a:defRPr>
                <a:solidFill>
                  <a:schemeClr val="tx1"/>
                </a:solidFill>
                <a:latin typeface="Arial" panose="020B0604020202020204" pitchFamily="34" charset="0"/>
                <a:ea typeface="MS PGothic" panose="020B0600070205080204" pitchFamily="34" charset="-128"/>
              </a:defRPr>
            </a:lvl4pPr>
            <a:lvl5pPr marL="2213183" indent="-245361">
              <a:defRPr>
                <a:solidFill>
                  <a:schemeClr val="tx1"/>
                </a:solidFill>
                <a:latin typeface="Arial" panose="020B0604020202020204" pitchFamily="34" charset="0"/>
                <a:ea typeface="MS PGothic" panose="020B0600070205080204" pitchFamily="34" charset="-128"/>
              </a:defRPr>
            </a:lvl5pPr>
            <a:lvl6pPr marL="2687437" indent="-245361"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61690" indent="-245361"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35944" indent="-245361"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10198" indent="-245361"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5A4FE27-DADA-448F-BA41-FB28D271B1BB}" type="slidenum">
              <a:rPr lang="en-US" altLang="en-US">
                <a:latin typeface="Calibri" panose="020F0502020204030204" pitchFamily="34" charset="0"/>
              </a:rPr>
              <a:pPr/>
              <a:t>11</a:t>
            </a:fld>
            <a:endParaRPr lang="en-US" altLang="en-US" dirty="0">
              <a:latin typeface="Calibri" panose="020F0502020204030204" pitchFamily="34" charset="0"/>
            </a:endParaRPr>
          </a:p>
        </p:txBody>
      </p:sp>
    </p:spTree>
    <p:extLst>
      <p:ext uri="{BB962C8B-B14F-4D97-AF65-F5344CB8AC3E}">
        <p14:creationId xmlns:p14="http://schemas.microsoft.com/office/powerpoint/2010/main" val="1537404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a:t>
            </a:r>
            <a:r>
              <a:rPr lang="en-US" baseline="0" dirty="0"/>
              <a:t> the internationalization of higher </a:t>
            </a:r>
            <a:r>
              <a:rPr lang="en-US" baseline="0" dirty="0" err="1"/>
              <a:t>ed</a:t>
            </a:r>
            <a:r>
              <a:rPr lang="en-US" baseline="0" dirty="0"/>
              <a:t> and workforce. </a:t>
            </a:r>
            <a:endParaRPr lang="en-US" dirty="0"/>
          </a:p>
        </p:txBody>
      </p:sp>
      <p:sp>
        <p:nvSpPr>
          <p:cNvPr id="4" name="Slide Number Placeholder 3"/>
          <p:cNvSpPr>
            <a:spLocks noGrp="1"/>
          </p:cNvSpPr>
          <p:nvPr>
            <p:ph type="sldNum" sz="quarter" idx="10"/>
          </p:nvPr>
        </p:nvSpPr>
        <p:spPr/>
        <p:txBody>
          <a:bodyPr/>
          <a:lstStyle/>
          <a:p>
            <a:pPr>
              <a:defRPr/>
            </a:pPr>
            <a:fld id="{2355590D-8BEC-4566-94C5-E7EA260C5EF4}" type="slidenum">
              <a:rPr lang="en-US" smtClean="0"/>
              <a:pPr>
                <a:defRPr/>
              </a:pPr>
              <a:t>12</a:t>
            </a:fld>
            <a:endParaRPr lang="en-US"/>
          </a:p>
        </p:txBody>
      </p:sp>
    </p:spTree>
    <p:extLst>
      <p:ext uri="{BB962C8B-B14F-4D97-AF65-F5344CB8AC3E}">
        <p14:creationId xmlns:p14="http://schemas.microsoft.com/office/powerpoint/2010/main" val="2288553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 of the five HEIghten papers made</a:t>
            </a:r>
            <a:r>
              <a:rPr lang="en-US" baseline="0" dirty="0" smtClean="0"/>
              <a:t> to the top 7. 70 Research reports. </a:t>
            </a:r>
            <a:endParaRPr lang="en-US" dirty="0"/>
          </a:p>
        </p:txBody>
      </p:sp>
      <p:sp>
        <p:nvSpPr>
          <p:cNvPr id="4" name="Slide Number Placeholder 3"/>
          <p:cNvSpPr>
            <a:spLocks noGrp="1"/>
          </p:cNvSpPr>
          <p:nvPr>
            <p:ph type="sldNum" sz="quarter" idx="10"/>
          </p:nvPr>
        </p:nvSpPr>
        <p:spPr/>
        <p:txBody>
          <a:bodyPr/>
          <a:lstStyle/>
          <a:p>
            <a:pPr>
              <a:defRPr/>
            </a:pPr>
            <a:fld id="{2355590D-8BEC-4566-94C5-E7EA260C5EF4}" type="slidenum">
              <a:rPr lang="en-US" smtClean="0"/>
              <a:pPr>
                <a:defRPr/>
              </a:pPr>
              <a:t>13</a:t>
            </a:fld>
            <a:endParaRPr lang="en-US"/>
          </a:p>
        </p:txBody>
      </p:sp>
    </p:spTree>
    <p:extLst>
      <p:ext uri="{BB962C8B-B14F-4D97-AF65-F5344CB8AC3E}">
        <p14:creationId xmlns:p14="http://schemas.microsoft.com/office/powerpoint/2010/main" val="4162063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让学生做的时候感到真实性； 采取了很高的工业标准； </a:t>
            </a:r>
            <a:endParaRPr lang="en-US" altLang="zh-CN" dirty="0"/>
          </a:p>
          <a:p>
            <a:r>
              <a:rPr lang="en-US" altLang="zh-CN" dirty="0"/>
              <a:t>Maximize</a:t>
            </a:r>
            <a:r>
              <a:rPr lang="en-US" altLang="zh-CN" baseline="0" dirty="0"/>
              <a:t> the number of subscores allowed by psychometric standards</a:t>
            </a:r>
            <a:endParaRPr lang="en-US" altLang="zh-CN" dirty="0"/>
          </a:p>
          <a:p>
            <a:endParaRPr lang="en-US" dirty="0"/>
          </a:p>
        </p:txBody>
      </p:sp>
      <p:sp>
        <p:nvSpPr>
          <p:cNvPr id="4" name="Slide Number Placeholder 3"/>
          <p:cNvSpPr>
            <a:spLocks noGrp="1"/>
          </p:cNvSpPr>
          <p:nvPr>
            <p:ph type="sldNum" sz="quarter" idx="10"/>
          </p:nvPr>
        </p:nvSpPr>
        <p:spPr/>
        <p:txBody>
          <a:bodyPr/>
          <a:lstStyle/>
          <a:p>
            <a:pPr>
              <a:defRPr/>
            </a:pPr>
            <a:fld id="{2355590D-8BEC-4566-94C5-E7EA260C5EF4}" type="slidenum">
              <a:rPr lang="en-US" smtClean="0"/>
              <a:pPr>
                <a:defRPr/>
              </a:pPr>
              <a:t>14</a:t>
            </a:fld>
            <a:endParaRPr lang="en-US"/>
          </a:p>
        </p:txBody>
      </p:sp>
    </p:spTree>
    <p:extLst>
      <p:ext uri="{BB962C8B-B14F-4D97-AF65-F5344CB8AC3E}">
        <p14:creationId xmlns:p14="http://schemas.microsoft.com/office/powerpoint/2010/main" val="1346256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55590D-8BEC-4566-94C5-E7EA260C5EF4}" type="slidenum">
              <a:rPr lang="en-US" smtClean="0"/>
              <a:pPr>
                <a:defRPr/>
              </a:pPr>
              <a:t>16</a:t>
            </a:fld>
            <a:endParaRPr lang="en-US"/>
          </a:p>
        </p:txBody>
      </p:sp>
    </p:spTree>
    <p:extLst>
      <p:ext uri="{BB962C8B-B14F-4D97-AF65-F5344CB8AC3E}">
        <p14:creationId xmlns:p14="http://schemas.microsoft.com/office/powerpoint/2010/main" val="2540188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2355590D-8BEC-4566-94C5-E7EA260C5EF4}" type="slidenum">
              <a:rPr lang="en-US" smtClean="0"/>
              <a:pPr>
                <a:defRPr/>
              </a:pPr>
              <a:t>17</a:t>
            </a:fld>
            <a:endParaRPr lang="en-US" dirty="0"/>
          </a:p>
        </p:txBody>
      </p:sp>
    </p:spTree>
    <p:extLst>
      <p:ext uri="{BB962C8B-B14F-4D97-AF65-F5344CB8AC3E}">
        <p14:creationId xmlns:p14="http://schemas.microsoft.com/office/powerpoint/2010/main" val="3996605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55590D-8BEC-4566-94C5-E7EA260C5EF4}" type="slidenum">
              <a:rPr lang="en-US" smtClean="0"/>
              <a:pPr>
                <a:defRPr/>
              </a:pPr>
              <a:t>18</a:t>
            </a:fld>
            <a:endParaRPr lang="en-US" dirty="0"/>
          </a:p>
        </p:txBody>
      </p:sp>
    </p:spTree>
    <p:extLst>
      <p:ext uri="{BB962C8B-B14F-4D97-AF65-F5344CB8AC3E}">
        <p14:creationId xmlns:p14="http://schemas.microsoft.com/office/powerpoint/2010/main" val="505590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93CA8-58EB-486C-818C-33955B99A7A5}" type="slidenum">
              <a:rPr lang="en-US" smtClean="0"/>
              <a:t>19</a:t>
            </a:fld>
            <a:endParaRPr lang="en-US"/>
          </a:p>
        </p:txBody>
      </p:sp>
    </p:spTree>
    <p:extLst>
      <p:ext uri="{BB962C8B-B14F-4D97-AF65-F5344CB8AC3E}">
        <p14:creationId xmlns:p14="http://schemas.microsoft.com/office/powerpoint/2010/main" val="383130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 NOT DISSEMINATE</a:t>
            </a:r>
            <a:endParaRPr lang="en-US" dirty="0"/>
          </a:p>
        </p:txBody>
      </p:sp>
      <p:sp>
        <p:nvSpPr>
          <p:cNvPr id="5" name="Slide Number Placeholder 4"/>
          <p:cNvSpPr>
            <a:spLocks noGrp="1"/>
          </p:cNvSpPr>
          <p:nvPr>
            <p:ph type="sldNum" sz="quarter" idx="11"/>
          </p:nvPr>
        </p:nvSpPr>
        <p:spPr/>
        <p:txBody>
          <a:bodyPr/>
          <a:lstStyle/>
          <a:p>
            <a:pPr>
              <a:defRPr/>
            </a:pPr>
            <a:fld id="{D8E19337-8261-406D-9519-A595ED976AF8}" type="slidenum">
              <a:rPr lang="en-US" smtClean="0"/>
              <a:pPr>
                <a:defRPr/>
              </a:pPr>
              <a:t>21</a:t>
            </a:fld>
            <a:endParaRPr lang="en-US" dirty="0"/>
          </a:p>
        </p:txBody>
      </p:sp>
    </p:spTree>
    <p:extLst>
      <p:ext uri="{BB962C8B-B14F-4D97-AF65-F5344CB8AC3E}">
        <p14:creationId xmlns:p14="http://schemas.microsoft.com/office/powerpoint/2010/main" val="2142774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NATIONAL BUREAU OF ECONOMIC RESEARCH--</a:t>
            </a:r>
            <a:r>
              <a:rPr lang="en-US" dirty="0" err="1" smtClean="0"/>
              <a:t>Gneezy</a:t>
            </a:r>
            <a:r>
              <a:rPr lang="en-US" dirty="0" smtClean="0"/>
              <a:t> study created a PISA-like exam of just 25 questions and asked 447 sophomores at two different high schools to take it. Seconds before the test started, they surprised half the students at each school with an envelope of 25 one-dollar bills. The researchers told those students they would take away one dollar for each incorrect or unanswered question.</a:t>
            </a:r>
            <a:r>
              <a:rPr lang="en-US" baseline="0"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Scores rose for the American teens who were bribed. The economists estimated that if U.S. students had put this much effort into the real PISA test, they would have scored 22 to 24 points higher in math, moving the U.S. from 36th to 19th in the </a:t>
            </a:r>
            <a:r>
              <a:rPr lang="en-US" dirty="0" smtClean="0">
                <a:hlinkClick r:id="rId3"/>
              </a:rPr>
              <a:t>2012 international rankings</a:t>
            </a:r>
            <a:r>
              <a:rPr lang="en-US" dirty="0" smtClean="0"/>
              <a:t>. (The U.S. ranked 39th in </a:t>
            </a:r>
            <a:r>
              <a:rPr lang="en-US" dirty="0" smtClean="0">
                <a:hlinkClick r:id="rId4"/>
              </a:rPr>
              <a:t>2015</a:t>
            </a:r>
            <a:r>
              <a:rPr lang="en-US" dirty="0" smtClean="0"/>
              <a:t>.)</a:t>
            </a:r>
          </a:p>
          <a:p>
            <a:endParaRPr lang="en-US" dirty="0"/>
          </a:p>
        </p:txBody>
      </p:sp>
      <p:sp>
        <p:nvSpPr>
          <p:cNvPr id="4" name="Header Placeholder 3"/>
          <p:cNvSpPr>
            <a:spLocks noGrp="1"/>
          </p:cNvSpPr>
          <p:nvPr>
            <p:ph type="hdr" sz="quarter" idx="10"/>
          </p:nvPr>
        </p:nvSpPr>
        <p:spPr/>
        <p:txBody>
          <a:bodyPr/>
          <a:lstStyle/>
          <a:p>
            <a:pPr>
              <a:defRPr/>
            </a:pPr>
            <a:r>
              <a:rPr lang="en-US" smtClean="0"/>
              <a:t>DO NOT DISSEMINATE</a:t>
            </a:r>
            <a:endParaRPr lang="en-US" dirty="0"/>
          </a:p>
        </p:txBody>
      </p:sp>
      <p:sp>
        <p:nvSpPr>
          <p:cNvPr id="5" name="Slide Number Placeholder 4"/>
          <p:cNvSpPr>
            <a:spLocks noGrp="1"/>
          </p:cNvSpPr>
          <p:nvPr>
            <p:ph type="sldNum" sz="quarter" idx="11"/>
          </p:nvPr>
        </p:nvSpPr>
        <p:spPr/>
        <p:txBody>
          <a:bodyPr/>
          <a:lstStyle/>
          <a:p>
            <a:pPr>
              <a:defRPr/>
            </a:pPr>
            <a:fld id="{D8E19337-8261-406D-9519-A595ED976AF8}" type="slidenum">
              <a:rPr lang="en-US" smtClean="0"/>
              <a:pPr>
                <a:defRPr/>
              </a:pPr>
              <a:t>22</a:t>
            </a:fld>
            <a:endParaRPr lang="en-US" dirty="0"/>
          </a:p>
        </p:txBody>
      </p:sp>
    </p:spTree>
    <p:extLst>
      <p:ext uri="{BB962C8B-B14F-4D97-AF65-F5344CB8AC3E}">
        <p14:creationId xmlns:p14="http://schemas.microsoft.com/office/powerpoint/2010/main" val="1182073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a:t>
            </a:r>
            <a:r>
              <a:rPr lang="en-US" sz="1200" b="0" i="0" u="none" strike="noStrike" kern="1200" baseline="0" dirty="0">
                <a:solidFill>
                  <a:schemeClr val="tx1"/>
                </a:solidFill>
                <a:latin typeface="+mn-lt"/>
                <a:ea typeface="+mn-ea"/>
                <a:cs typeface="+mn-cs"/>
              </a:rPr>
              <a:t>I. Workers with a Bachelor’s degree have added 8.4 million jobs in the recovery, but workers with a high school diploma or less added only 80,000 jobs after losing 5.6 million jobs in the recession. </a:t>
            </a:r>
            <a:endParaRPr lang="en-US" dirty="0"/>
          </a:p>
        </p:txBody>
      </p:sp>
      <p:sp>
        <p:nvSpPr>
          <p:cNvPr id="4" name="Slide Number Placeholder 3"/>
          <p:cNvSpPr>
            <a:spLocks noGrp="1"/>
          </p:cNvSpPr>
          <p:nvPr>
            <p:ph type="sldNum" sz="quarter" idx="10"/>
          </p:nvPr>
        </p:nvSpPr>
        <p:spPr/>
        <p:txBody>
          <a:bodyPr/>
          <a:lstStyle/>
          <a:p>
            <a:pPr>
              <a:defRPr/>
            </a:pPr>
            <a:fld id="{2355590D-8BEC-4566-94C5-E7EA260C5EF4}" type="slidenum">
              <a:rPr lang="en-US" smtClean="0"/>
              <a:pPr>
                <a:defRPr/>
              </a:pPr>
              <a:t>2</a:t>
            </a:fld>
            <a:endParaRPr lang="en-US" dirty="0"/>
          </a:p>
        </p:txBody>
      </p:sp>
    </p:spTree>
    <p:extLst>
      <p:ext uri="{BB962C8B-B14F-4D97-AF65-F5344CB8AC3E}">
        <p14:creationId xmlns:p14="http://schemas.microsoft.com/office/powerpoint/2010/main" val="73472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7AA8F-F5A3-438D-A8BA-C92C1B3A5EAB}" type="slidenum">
              <a:rPr lang="en-US" smtClean="0"/>
              <a:t>23</a:t>
            </a:fld>
            <a:endParaRPr lang="en-US"/>
          </a:p>
        </p:txBody>
      </p:sp>
    </p:spTree>
    <p:extLst>
      <p:ext uri="{BB962C8B-B14F-4D97-AF65-F5344CB8AC3E}">
        <p14:creationId xmlns:p14="http://schemas.microsoft.com/office/powerpoint/2010/main" val="3165208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55590D-8BEC-4566-94C5-E7EA260C5EF4}" type="slidenum">
              <a:rPr lang="en-US" smtClean="0"/>
              <a:pPr>
                <a:defRPr/>
              </a:pPr>
              <a:t>24</a:t>
            </a:fld>
            <a:endParaRPr lang="en-US"/>
          </a:p>
        </p:txBody>
      </p:sp>
    </p:spTree>
    <p:extLst>
      <p:ext uri="{BB962C8B-B14F-4D97-AF65-F5344CB8AC3E}">
        <p14:creationId xmlns:p14="http://schemas.microsoft.com/office/powerpoint/2010/main" val="3832948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55590D-8BEC-4566-94C5-E7EA260C5EF4}" type="slidenum">
              <a:rPr lang="en-US" smtClean="0"/>
              <a:pPr>
                <a:defRPr/>
              </a:pPr>
              <a:t>25</a:t>
            </a:fld>
            <a:endParaRPr lang="en-US"/>
          </a:p>
        </p:txBody>
      </p:sp>
    </p:spTree>
    <p:extLst>
      <p:ext uri="{BB962C8B-B14F-4D97-AF65-F5344CB8AC3E}">
        <p14:creationId xmlns:p14="http://schemas.microsoft.com/office/powerpoint/2010/main" val="2774249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A2303-8631-4632-B360-1810D00E3249}" type="slidenum">
              <a:rPr lang="en-US" smtClean="0"/>
              <a:t>26</a:t>
            </a:fld>
            <a:endParaRPr lang="en-US" dirty="0"/>
          </a:p>
        </p:txBody>
      </p:sp>
    </p:spTree>
    <p:extLst>
      <p:ext uri="{BB962C8B-B14F-4D97-AF65-F5344CB8AC3E}">
        <p14:creationId xmlns:p14="http://schemas.microsoft.com/office/powerpoint/2010/main" val="3918759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55590D-8BEC-4566-94C5-E7EA260C5EF4}" type="slidenum">
              <a:rPr lang="en-US" smtClean="0"/>
              <a:pPr>
                <a:defRPr/>
              </a:pPr>
              <a:t>3</a:t>
            </a:fld>
            <a:endParaRPr lang="en-US" dirty="0"/>
          </a:p>
        </p:txBody>
      </p:sp>
    </p:spTree>
    <p:extLst>
      <p:ext uri="{BB962C8B-B14F-4D97-AF65-F5344CB8AC3E}">
        <p14:creationId xmlns:p14="http://schemas.microsoft.com/office/powerpoint/2010/main" val="3125189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355590D-8BEC-4566-94C5-E7EA260C5EF4}" type="slidenum">
              <a:rPr lang="en-US" smtClean="0"/>
              <a:pPr>
                <a:defRPr/>
              </a:pPr>
              <a:t>4</a:t>
            </a:fld>
            <a:endParaRPr lang="en-US" dirty="0"/>
          </a:p>
        </p:txBody>
      </p:sp>
    </p:spTree>
    <p:extLst>
      <p:ext uri="{BB962C8B-B14F-4D97-AF65-F5344CB8AC3E}">
        <p14:creationId xmlns:p14="http://schemas.microsoft.com/office/powerpoint/2010/main" val="501246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55590D-8BEC-4566-94C5-E7EA260C5EF4}" type="slidenum">
              <a:rPr lang="en-US" smtClean="0"/>
              <a:pPr>
                <a:defRPr/>
              </a:pPr>
              <a:t>6</a:t>
            </a:fld>
            <a:endParaRPr lang="en-US" dirty="0"/>
          </a:p>
        </p:txBody>
      </p:sp>
    </p:spTree>
    <p:extLst>
      <p:ext uri="{BB962C8B-B14F-4D97-AF65-F5344CB8AC3E}">
        <p14:creationId xmlns:p14="http://schemas.microsoft.com/office/powerpoint/2010/main" val="2884066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2355590D-8BEC-4566-94C5-E7EA260C5EF4}" type="slidenum">
              <a:rPr lang="en-US" smtClean="0"/>
              <a:pPr>
                <a:defRPr/>
              </a:pPr>
              <a:t>7</a:t>
            </a:fld>
            <a:endParaRPr lang="en-US"/>
          </a:p>
        </p:txBody>
      </p:sp>
    </p:spTree>
    <p:extLst>
      <p:ext uri="{BB962C8B-B14F-4D97-AF65-F5344CB8AC3E}">
        <p14:creationId xmlns:p14="http://schemas.microsoft.com/office/powerpoint/2010/main" val="988823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45361" indent="-245361"/>
            <a:endParaRPr lang="en-US"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98657" indent="-306289">
              <a:defRPr>
                <a:solidFill>
                  <a:schemeClr val="tx1"/>
                </a:solidFill>
                <a:latin typeface="Arial" panose="020B0604020202020204" pitchFamily="34" charset="0"/>
                <a:ea typeface="MS PGothic" panose="020B0600070205080204" pitchFamily="34" charset="-128"/>
              </a:defRPr>
            </a:lvl2pPr>
            <a:lvl3pPr marL="1228448" indent="-245361">
              <a:defRPr>
                <a:solidFill>
                  <a:schemeClr val="tx1"/>
                </a:solidFill>
                <a:latin typeface="Arial" panose="020B0604020202020204" pitchFamily="34" charset="0"/>
                <a:ea typeface="MS PGothic" panose="020B0600070205080204" pitchFamily="34" charset="-128"/>
              </a:defRPr>
            </a:lvl3pPr>
            <a:lvl4pPr marL="1720816" indent="-245361">
              <a:defRPr>
                <a:solidFill>
                  <a:schemeClr val="tx1"/>
                </a:solidFill>
                <a:latin typeface="Arial" panose="020B0604020202020204" pitchFamily="34" charset="0"/>
                <a:ea typeface="MS PGothic" panose="020B0600070205080204" pitchFamily="34" charset="-128"/>
              </a:defRPr>
            </a:lvl4pPr>
            <a:lvl5pPr marL="2213183" indent="-245361">
              <a:defRPr>
                <a:solidFill>
                  <a:schemeClr val="tx1"/>
                </a:solidFill>
                <a:latin typeface="Arial" panose="020B0604020202020204" pitchFamily="34" charset="0"/>
                <a:ea typeface="MS PGothic" panose="020B0600070205080204" pitchFamily="34" charset="-128"/>
              </a:defRPr>
            </a:lvl5pPr>
            <a:lvl6pPr marL="2687437" indent="-245361"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61690" indent="-245361"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35944" indent="-245361"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10198" indent="-245361"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0436201-D26D-49FE-99B5-BA9A3652447B}" type="slidenum">
              <a:rPr lang="en-US" altLang="en-US">
                <a:latin typeface="Calibri" panose="020F0502020204030204" pitchFamily="34" charset="0"/>
                <a:cs typeface="Arial" panose="020B0604020202020204" pitchFamily="34" charset="0"/>
              </a:rPr>
              <a:pPr/>
              <a:t>8</a:t>
            </a:fld>
            <a:endParaRPr lang="en-US" altLang="en-US"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1522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5481" indent="-235481">
              <a:buFontTx/>
              <a:buAutoNum type="arabicPeriod"/>
            </a:pP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70662" indent="-296408">
              <a:defRPr>
                <a:solidFill>
                  <a:schemeClr val="tx1"/>
                </a:solidFill>
                <a:latin typeface="Arial" panose="020B0604020202020204" pitchFamily="34" charset="0"/>
                <a:ea typeface="MS PGothic" panose="020B0600070205080204" pitchFamily="34" charset="-128"/>
              </a:defRPr>
            </a:lvl2pPr>
            <a:lvl3pPr marL="1185634" indent="-237127">
              <a:defRPr>
                <a:solidFill>
                  <a:schemeClr val="tx1"/>
                </a:solidFill>
                <a:latin typeface="Arial" panose="020B0604020202020204" pitchFamily="34" charset="0"/>
                <a:ea typeface="MS PGothic" panose="020B0600070205080204" pitchFamily="34" charset="-128"/>
              </a:defRPr>
            </a:lvl3pPr>
            <a:lvl4pPr marL="1659887" indent="-237127">
              <a:defRPr>
                <a:solidFill>
                  <a:schemeClr val="tx1"/>
                </a:solidFill>
                <a:latin typeface="Arial" panose="020B0604020202020204" pitchFamily="34" charset="0"/>
                <a:ea typeface="MS PGothic" panose="020B0600070205080204" pitchFamily="34" charset="-128"/>
              </a:defRPr>
            </a:lvl4pPr>
            <a:lvl5pPr marL="2134141" indent="-237127">
              <a:defRPr>
                <a:solidFill>
                  <a:schemeClr val="tx1"/>
                </a:solidFill>
                <a:latin typeface="Arial" panose="020B0604020202020204" pitchFamily="34" charset="0"/>
                <a:ea typeface="MS PGothic" panose="020B0600070205080204" pitchFamily="34" charset="-128"/>
              </a:defRPr>
            </a:lvl5pPr>
            <a:lvl6pPr marL="2608395" indent="-2371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82648" indent="-2371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56902" indent="-2371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031155" indent="-2371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C8C14D1-DAC4-4009-8FC8-FF46C452FF64}" type="slidenum">
              <a:rPr lang="en-US" altLang="en-US">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3584231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7AA8F-F5A3-438D-A8BA-C92C1B3A5EAB}" type="slidenum">
              <a:rPr lang="en-US" smtClean="0"/>
              <a:t>10</a:t>
            </a:fld>
            <a:endParaRPr lang="en-US"/>
          </a:p>
        </p:txBody>
      </p:sp>
    </p:spTree>
    <p:extLst>
      <p:ext uri="{BB962C8B-B14F-4D97-AF65-F5344CB8AC3E}">
        <p14:creationId xmlns:p14="http://schemas.microsoft.com/office/powerpoint/2010/main" val="3281545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1332" y="2014108"/>
            <a:ext cx="6830483" cy="1672696"/>
          </a:xfrm>
        </p:spPr>
        <p:txBody>
          <a:bodyPr>
            <a:normAutofit/>
          </a:bodyPr>
          <a:lstStyle>
            <a:lvl1pPr algn="ctr">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499374" y="3946425"/>
            <a:ext cx="5994400" cy="614362"/>
          </a:xfrm>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559550" y="5440363"/>
            <a:ext cx="1090613" cy="376237"/>
          </a:xfrm>
          <a:prstGeom prst="rect">
            <a:avLst/>
          </a:prstGeom>
        </p:spPr>
        <p:txBody>
          <a:bodyPr vert="horz" lIns="91440" tIns="45720" rIns="91440" bIns="45720" rtlCol="0" anchor="ctr"/>
          <a:lstStyle>
            <a:lvl1pPr algn="ctr" eaLnBrk="1" fontAlgn="auto" hangingPunct="1">
              <a:spcBef>
                <a:spcPts val="0"/>
              </a:spcBef>
              <a:spcAft>
                <a:spcPts val="0"/>
              </a:spcAft>
              <a:defRPr sz="11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E1C4A34B-3C48-4F2E-A74D-4E4F38A9FEA3}" type="datetime1">
              <a:rPr lang="en-US" smtClean="0"/>
              <a:pPr>
                <a:defRPr/>
              </a:pPr>
              <a:t>10/5/2018</a:t>
            </a:fld>
            <a:endParaRPr lang="en-US" dirty="0"/>
          </a:p>
        </p:txBody>
      </p:sp>
    </p:spTree>
    <p:extLst>
      <p:ext uri="{BB962C8B-B14F-4D97-AF65-F5344CB8AC3E}">
        <p14:creationId xmlns:p14="http://schemas.microsoft.com/office/powerpoint/2010/main" val="1771433134"/>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D4090CA4-F0BB-44AE-B956-36B9DB324A8E}" type="slidenum">
              <a:rPr lang="en-US" smtClean="0"/>
              <a:pPr>
                <a:defRPr/>
              </a:pPr>
              <a:t>‹#›</a:t>
            </a:fld>
            <a:endParaRPr lang="en-US" dirty="0"/>
          </a:p>
        </p:txBody>
      </p:sp>
    </p:spTree>
    <p:extLst>
      <p:ext uri="{BB962C8B-B14F-4D97-AF65-F5344CB8AC3E}">
        <p14:creationId xmlns:p14="http://schemas.microsoft.com/office/powerpoint/2010/main" val="64939329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4222" y="1472672"/>
            <a:ext cx="7886700" cy="2613025"/>
          </a:xfrm>
        </p:spPr>
        <p:txBody>
          <a:bodyPr anchor="b">
            <a:normAutofit/>
          </a:bodyPr>
          <a:lstStyle>
            <a:lvl1pPr>
              <a:defRPr sz="48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174222" y="4352397"/>
            <a:ext cx="7886700" cy="600603"/>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47292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09159"/>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09159"/>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65777E9-4276-4A2F-97A1-0CF975595D4C}" type="slidenum">
              <a:rPr lang="en-US"/>
              <a:pPr>
                <a:defRPr/>
              </a:pPr>
              <a:t>‹#›</a:t>
            </a:fld>
            <a:endParaRPr lang="en-US" dirty="0"/>
          </a:p>
        </p:txBody>
      </p:sp>
    </p:spTree>
    <p:extLst>
      <p:ext uri="{BB962C8B-B14F-4D97-AF65-F5344CB8AC3E}">
        <p14:creationId xmlns:p14="http://schemas.microsoft.com/office/powerpoint/2010/main" val="3166710539"/>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0368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0368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6C6280F9-1F77-4B4F-8A3E-3A60DC304DE2}" type="slidenum">
              <a:rPr lang="en-US"/>
              <a:pPr>
                <a:defRPr/>
              </a:pPr>
              <a:t>‹#›</a:t>
            </a:fld>
            <a:endParaRPr lang="en-US" dirty="0"/>
          </a:p>
        </p:txBody>
      </p:sp>
    </p:spTree>
    <p:extLst>
      <p:ext uri="{BB962C8B-B14F-4D97-AF65-F5344CB8AC3E}">
        <p14:creationId xmlns:p14="http://schemas.microsoft.com/office/powerpoint/2010/main" val="3361125146"/>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73B6723-2E9C-45E7-B9EC-CF255B047D91}" type="slidenum">
              <a:rPr lang="en-US"/>
              <a:pPr>
                <a:defRPr/>
              </a:pPr>
              <a:t>‹#›</a:t>
            </a:fld>
            <a:endParaRPr lang="en-US" dirty="0"/>
          </a:p>
        </p:txBody>
      </p:sp>
    </p:spTree>
    <p:extLst>
      <p:ext uri="{BB962C8B-B14F-4D97-AF65-F5344CB8AC3E}">
        <p14:creationId xmlns:p14="http://schemas.microsoft.com/office/powerpoint/2010/main" val="2280747637"/>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DD4DB7F-1161-4B71-8C0A-32C5A9549B28}" type="slidenum">
              <a:rPr lang="en-US" smtClean="0"/>
              <a:pPr>
                <a:defRPr/>
              </a:pPr>
              <a:t>‹#›</a:t>
            </a:fld>
            <a:endParaRPr lang="en-US" dirty="0"/>
          </a:p>
        </p:txBody>
      </p:sp>
    </p:spTree>
    <p:extLst>
      <p:ext uri="{BB962C8B-B14F-4D97-AF65-F5344CB8AC3E}">
        <p14:creationId xmlns:p14="http://schemas.microsoft.com/office/powerpoint/2010/main" val="364563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57ED07F-74D3-4E11-BFB3-73DB840E9C28}" type="slidenum">
              <a:rPr lang="en-US" smtClean="0"/>
              <a:pPr>
                <a:defRPr/>
              </a:pPr>
              <a:t>‹#›</a:t>
            </a:fld>
            <a:endParaRPr lang="en-US" dirty="0"/>
          </a:p>
        </p:txBody>
      </p:sp>
    </p:spTree>
    <p:extLst>
      <p:ext uri="{BB962C8B-B14F-4D97-AF65-F5344CB8AC3E}">
        <p14:creationId xmlns:p14="http://schemas.microsoft.com/office/powerpoint/2010/main" val="328239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7382755-8C7A-414C-9A83-A7187B4AF92A}" type="slidenum">
              <a:rPr lang="en-US" smtClean="0"/>
              <a:pPr>
                <a:defRPr/>
              </a:pPr>
              <a:t>‹#›</a:t>
            </a:fld>
            <a:endParaRPr lang="en-US" dirty="0"/>
          </a:p>
        </p:txBody>
      </p:sp>
    </p:spTree>
    <p:extLst>
      <p:ext uri="{BB962C8B-B14F-4D97-AF65-F5344CB8AC3E}">
        <p14:creationId xmlns:p14="http://schemas.microsoft.com/office/powerpoint/2010/main" val="47571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179388"/>
            <a:ext cx="78867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363663"/>
            <a:ext cx="78867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805863" y="6570663"/>
            <a:ext cx="338137" cy="287337"/>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bg1"/>
                </a:solidFill>
                <a:latin typeface="+mn-lt"/>
              </a:defRPr>
            </a:lvl1pPr>
          </a:lstStyle>
          <a:p>
            <a:pPr>
              <a:defRPr/>
            </a:pPr>
            <a:fld id="{28BE6BA5-A0CD-4B81-833D-A285733BD2EB}" type="slidenum">
              <a:rPr lang="en-US"/>
              <a:pPr>
                <a:defRPr/>
              </a:pPr>
              <a:t>‹#›</a:t>
            </a:fld>
            <a:endParaRPr lang="en-US" dirty="0"/>
          </a:p>
        </p:txBody>
      </p:sp>
    </p:spTree>
    <p:extLst>
      <p:ext uri="{BB962C8B-B14F-4D97-AF65-F5344CB8AC3E}">
        <p14:creationId xmlns:p14="http://schemas.microsoft.com/office/powerpoint/2010/main" val="165833570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Lst>
  <p:hf hdr="0" ftr="0"/>
  <p:txStyles>
    <p:titleStyle>
      <a:lvl1pPr algn="l" rtl="0" eaLnBrk="1" fontAlgn="base" hangingPunct="1">
        <a:lnSpc>
          <a:spcPct val="90000"/>
        </a:lnSpc>
        <a:spcBef>
          <a:spcPct val="0"/>
        </a:spcBef>
        <a:spcAft>
          <a:spcPct val="0"/>
        </a:spcAft>
        <a:defRPr sz="3600" kern="1200">
          <a:solidFill>
            <a:srgbClr val="003067"/>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3600">
          <a:solidFill>
            <a:srgbClr val="003067"/>
          </a:solidFill>
          <a:latin typeface="Verdana" panose="020B0604030504040204" pitchFamily="34" charset="0"/>
          <a:ea typeface="Verdana" panose="020B0604030504040204" pitchFamily="34" charset="0"/>
          <a:cs typeface="Verdana" panose="020B0604030504040204" pitchFamily="34" charset="0"/>
        </a:defRPr>
      </a:lvl5pPr>
      <a:lvl6pPr marL="4572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6pPr>
      <a:lvl7pPr marL="9144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7pPr>
      <a:lvl8pPr marL="13716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8pPr>
      <a:lvl9pPr marL="1828800" algn="l" rtl="0" eaLnBrk="1" fontAlgn="base" hangingPunct="1">
        <a:lnSpc>
          <a:spcPct val="90000"/>
        </a:lnSpc>
        <a:spcBef>
          <a:spcPct val="0"/>
        </a:spcBef>
        <a:spcAft>
          <a:spcPct val="0"/>
        </a:spcAft>
        <a:defRPr sz="4000">
          <a:solidFill>
            <a:srgbClr val="003067"/>
          </a:solidFill>
          <a:latin typeface="Verdana" panose="020B0604030504040204" pitchFamily="34" charset="0"/>
          <a:ea typeface="Verdana" panose="020B0604030504040204" pitchFamily="34" charset="0"/>
          <a:cs typeface="Verdana" panose="020B060403050404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image" Target="../media/image12.png"/><Relationship Id="rId5" Type="http://schemas.openxmlformats.org/officeDocument/2006/relationships/diagramLayout" Target="../diagrams/layout4.xml"/><Relationship Id="rId10" Type="http://schemas.openxmlformats.org/officeDocument/2006/relationships/image" Target="../media/image11.png"/><Relationship Id="rId4" Type="http://schemas.openxmlformats.org/officeDocument/2006/relationships/diagramData" Target="../diagrams/data4.xm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028" y="1027112"/>
            <a:ext cx="8614476" cy="1905000"/>
          </a:xfrm>
        </p:spPr>
        <p:txBody>
          <a:bodyPr>
            <a:normAutofit/>
          </a:bodyPr>
          <a:lstStyle/>
          <a:p>
            <a:r>
              <a:rPr lang="en-CA" sz="2800" dirty="0"/>
              <a:t>Assessing Critical Competencies in Higher Education: The </a:t>
            </a:r>
            <a:r>
              <a:rPr lang="en-CA" sz="2800" dirty="0" smtClean="0"/>
              <a:t>HEIghten</a:t>
            </a:r>
            <a:r>
              <a:rPr lang="en-CA" sz="2800" baseline="30000" dirty="0" smtClean="0"/>
              <a:t>®</a:t>
            </a:r>
            <a:r>
              <a:rPr lang="en-CA" sz="2800" dirty="0" smtClean="0"/>
              <a:t> </a:t>
            </a:r>
            <a:r>
              <a:rPr lang="en-CA" sz="2800" dirty="0"/>
              <a:t>Approach</a:t>
            </a:r>
            <a:endParaRPr lang="en-US" sz="2800" dirty="0"/>
          </a:p>
        </p:txBody>
      </p:sp>
      <p:sp>
        <p:nvSpPr>
          <p:cNvPr id="3" name="Subtitle 2"/>
          <p:cNvSpPr>
            <a:spLocks noGrp="1"/>
          </p:cNvSpPr>
          <p:nvPr>
            <p:ph type="subTitle" idx="1"/>
          </p:nvPr>
        </p:nvSpPr>
        <p:spPr>
          <a:xfrm>
            <a:off x="808073" y="3305175"/>
            <a:ext cx="7302387" cy="693811"/>
          </a:xfrm>
        </p:spPr>
        <p:txBody>
          <a:bodyPr/>
          <a:lstStyle/>
          <a:p>
            <a:r>
              <a:rPr lang="en-US" altLang="zh-CN" sz="2000" b="1" dirty="0"/>
              <a:t>Lydia </a:t>
            </a:r>
            <a:r>
              <a:rPr lang="en-US" altLang="zh-CN" sz="2000" b="1" dirty="0" smtClean="0"/>
              <a:t>Liu, PhD</a:t>
            </a:r>
          </a:p>
          <a:p>
            <a:r>
              <a:rPr lang="en-US" altLang="zh-CN" sz="2000" b="1" dirty="0" smtClean="0"/>
              <a:t>Senior Research Director </a:t>
            </a:r>
            <a:endParaRPr lang="en-US" altLang="zh-CN" sz="2000" b="1" dirty="0"/>
          </a:p>
          <a:p>
            <a:r>
              <a:rPr lang="en-US" altLang="zh-CN" sz="2000" dirty="0"/>
              <a:t>Educational Testing </a:t>
            </a:r>
            <a:r>
              <a:rPr lang="en-US" altLang="zh-CN" sz="2000" dirty="0" smtClean="0"/>
              <a:t>Service, U.S.</a:t>
            </a:r>
            <a:endParaRPr lang="en-US" altLang="zh-CN" sz="2000" dirty="0"/>
          </a:p>
        </p:txBody>
      </p:sp>
      <p:sp>
        <p:nvSpPr>
          <p:cNvPr id="4" name="Date Placeholder 3"/>
          <p:cNvSpPr>
            <a:spLocks noGrp="1"/>
          </p:cNvSpPr>
          <p:nvPr>
            <p:ph type="dt" sz="half" idx="10"/>
          </p:nvPr>
        </p:nvSpPr>
        <p:spPr/>
        <p:txBody>
          <a:bodyPr/>
          <a:lstStyle/>
          <a:p>
            <a:pPr>
              <a:defRPr/>
            </a:pPr>
            <a:fld id="{110147BA-1589-4088-AA00-875DBC6C5A67}" type="datetime1">
              <a:rPr lang="en-US" smtClean="0"/>
              <a:pPr>
                <a:defRPr/>
              </a:pPr>
              <a:t>10/5/2018</a:t>
            </a:fld>
            <a:endParaRPr lang="en-US" dirty="0"/>
          </a:p>
        </p:txBody>
      </p:sp>
      <p:sp>
        <p:nvSpPr>
          <p:cNvPr id="5" name="Slide Number Placeholder 4"/>
          <p:cNvSpPr>
            <a:spLocks noGrp="1"/>
          </p:cNvSpPr>
          <p:nvPr>
            <p:ph type="sldNum" sz="quarter" idx="4294967295"/>
          </p:nvPr>
        </p:nvSpPr>
        <p:spPr>
          <a:xfrm>
            <a:off x="8805863" y="6570663"/>
            <a:ext cx="338137" cy="287337"/>
          </a:xfrm>
        </p:spPr>
        <p:txBody>
          <a:bodyPr/>
          <a:lstStyle/>
          <a:p>
            <a:pPr>
              <a:defRPr/>
            </a:pPr>
            <a:fld id="{4911F52D-220A-452C-9166-0F2F55CF25EC}" type="slidenum">
              <a:rPr lang="en-US" smtClean="0"/>
              <a:pPr>
                <a:defRPr/>
              </a:pPr>
              <a:t>1</a:t>
            </a:fld>
            <a:endParaRPr lang="en-US" dirty="0"/>
          </a:p>
        </p:txBody>
      </p:sp>
      <p:sp>
        <p:nvSpPr>
          <p:cNvPr id="7" name="Subtitle 2"/>
          <p:cNvSpPr txBox="1">
            <a:spLocks/>
          </p:cNvSpPr>
          <p:nvPr/>
        </p:nvSpPr>
        <p:spPr bwMode="auto">
          <a:xfrm>
            <a:off x="284413" y="297468"/>
            <a:ext cx="8349709"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800" dirty="0"/>
          </a:p>
        </p:txBody>
      </p:sp>
      <p:sp>
        <p:nvSpPr>
          <p:cNvPr id="8" name="Subtitle 2"/>
          <p:cNvSpPr txBox="1">
            <a:spLocks/>
          </p:cNvSpPr>
          <p:nvPr/>
        </p:nvSpPr>
        <p:spPr bwMode="auto">
          <a:xfrm>
            <a:off x="660328" y="4630738"/>
            <a:ext cx="814553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rtl="0" eaLnBrk="1" fontAlgn="base" hangingPunct="1">
              <a:lnSpc>
                <a:spcPct val="100000"/>
              </a:lnSpc>
              <a:spcBef>
                <a:spcPts val="1000"/>
              </a:spcBef>
              <a:spcAft>
                <a:spcPct val="0"/>
              </a:spcAft>
              <a:buFont typeface="Arial" panose="020B0604020202020204" pitchFamily="34" charset="0"/>
              <a:buNone/>
              <a:defRPr sz="2200" kern="1200">
                <a:solidFill>
                  <a:schemeClr val="bg1"/>
                </a:solidFill>
                <a:latin typeface="+mn-lt"/>
                <a:ea typeface="Verdana" panose="020B0604030504040204" pitchFamily="34" charset="0"/>
                <a:cs typeface="Verdana" panose="020B0604030504040204" pitchFamily="34" charset="0"/>
              </a:defRPr>
            </a:lvl1pPr>
            <a:lvl2pPr marL="457200" indent="0" algn="ctr" rtl="0" eaLnBrk="1" fontAlgn="base" hangingPunct="1">
              <a:lnSpc>
                <a:spcPct val="100000"/>
              </a:lnSpc>
              <a:spcBef>
                <a:spcPts val="1000"/>
              </a:spcBef>
              <a:spcAft>
                <a:spcPct val="0"/>
              </a:spcAft>
              <a:buFont typeface="Arial" panose="020B0604020202020204" pitchFamily="34" charset="0"/>
              <a:buNone/>
              <a:defRPr sz="2000" kern="1200">
                <a:solidFill>
                  <a:schemeClr val="tx1"/>
                </a:solidFill>
                <a:latin typeface="+mn-lt"/>
                <a:ea typeface="Verdana" panose="020B0604030504040204" pitchFamily="34" charset="0"/>
                <a:cs typeface="Verdana" panose="020B0604030504040204" pitchFamily="34" charset="0"/>
              </a:defRPr>
            </a:lvl2pPr>
            <a:lvl3pPr marL="914400" indent="0" algn="ctr" rtl="0" eaLnBrk="1" fontAlgn="base" hangingPunct="1">
              <a:lnSpc>
                <a:spcPct val="100000"/>
              </a:lnSpc>
              <a:spcBef>
                <a:spcPts val="1000"/>
              </a:spcBef>
              <a:spcAft>
                <a:spcPct val="0"/>
              </a:spcAft>
              <a:buFont typeface="Arial" panose="020B0604020202020204" pitchFamily="34" charset="0"/>
              <a:buNone/>
              <a:defRPr sz="1800" kern="1200">
                <a:solidFill>
                  <a:schemeClr val="tx1"/>
                </a:solidFill>
                <a:latin typeface="+mn-lt"/>
                <a:ea typeface="Verdana" panose="020B0604030504040204" pitchFamily="34" charset="0"/>
                <a:cs typeface="Verdana" panose="020B0604030504040204" pitchFamily="34" charset="0"/>
              </a:defRPr>
            </a:lvl3pPr>
            <a:lvl4pPr marL="1371600" indent="0" algn="ctr" rtl="0" eaLnBrk="1" fontAlgn="base" hangingPunct="1">
              <a:lnSpc>
                <a:spcPct val="100000"/>
              </a:lnSpc>
              <a:spcBef>
                <a:spcPts val="500"/>
              </a:spcBef>
              <a:spcAft>
                <a:spcPct val="0"/>
              </a:spcAft>
              <a:buFont typeface="Arial" panose="020B0604020202020204" pitchFamily="34" charset="0"/>
              <a:buNone/>
              <a:defRPr sz="1600" kern="1200">
                <a:solidFill>
                  <a:schemeClr val="tx1"/>
                </a:solidFill>
                <a:latin typeface="+mn-lt"/>
                <a:ea typeface="Verdana" panose="020B0604030504040204" pitchFamily="34" charset="0"/>
                <a:cs typeface="Verdana" panose="020B0604030504040204" pitchFamily="34" charset="0"/>
              </a:defRPr>
            </a:lvl4pPr>
            <a:lvl5pPr marL="1828800" indent="0" algn="ctr" rtl="0" eaLnBrk="1" fontAlgn="base" hangingPunct="1">
              <a:lnSpc>
                <a:spcPct val="100000"/>
              </a:lnSpc>
              <a:spcBef>
                <a:spcPts val="500"/>
              </a:spcBef>
              <a:spcAft>
                <a:spcPct val="0"/>
              </a:spcAft>
              <a:buFont typeface="Arial" panose="020B0604020202020204" pitchFamily="34" charset="0"/>
              <a:buNone/>
              <a:defRPr sz="1600" kern="1200">
                <a:solidFill>
                  <a:schemeClr val="tx1"/>
                </a:solidFill>
                <a:latin typeface="+mn-lt"/>
                <a:ea typeface="Verdana" panose="020B0604030504040204" pitchFamily="34"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b="1" dirty="0"/>
              <a:t>Educating for the Future: learning outcomes and experiential learning symposium </a:t>
            </a:r>
            <a:endParaRPr lang="en-US" b="1" dirty="0" smtClean="0"/>
          </a:p>
          <a:p>
            <a:pPr>
              <a:spcBef>
                <a:spcPts val="0"/>
              </a:spcBef>
            </a:pPr>
            <a:r>
              <a:rPr lang="en-US" b="1" dirty="0" smtClean="0"/>
              <a:t>Toronto, 2018</a:t>
            </a:r>
            <a:endParaRPr lang="en-US" dirty="0"/>
          </a:p>
        </p:txBody>
      </p:sp>
    </p:spTree>
    <p:extLst>
      <p:ext uri="{BB962C8B-B14F-4D97-AF65-F5344CB8AC3E}">
        <p14:creationId xmlns:p14="http://schemas.microsoft.com/office/powerpoint/2010/main" val="2064450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631476851"/>
              </p:ext>
            </p:extLst>
          </p:nvPr>
        </p:nvGraphicFramePr>
        <p:xfrm>
          <a:off x="253999" y="118534"/>
          <a:ext cx="8703734" cy="6744128"/>
        </p:xfrm>
        <a:graphic>
          <a:graphicData uri="http://schemas.openxmlformats.org/drawingml/2006/table">
            <a:tbl>
              <a:tblPr firstRow="1" firstCol="1" bandRow="1">
                <a:tableStyleId>{5C22544A-7EE6-4342-B048-85BDC9FD1C3A}</a:tableStyleId>
              </a:tblPr>
              <a:tblGrid>
                <a:gridCol w="1542434"/>
                <a:gridCol w="1591400"/>
                <a:gridCol w="5569900"/>
              </a:tblGrid>
              <a:tr h="192273">
                <a:tc>
                  <a:txBody>
                    <a:bodyPr/>
                    <a:lstStyle/>
                    <a:p>
                      <a:pPr marL="0" marR="0" algn="ctr">
                        <a:lnSpc>
                          <a:spcPct val="115000"/>
                        </a:lnSpc>
                        <a:spcBef>
                          <a:spcPts val="0"/>
                        </a:spcBef>
                        <a:spcAft>
                          <a:spcPts val="0"/>
                        </a:spcAft>
                      </a:pPr>
                      <a:r>
                        <a:rPr lang="en-US" dirty="0"/>
                        <a:t>Framework</a:t>
                      </a:r>
                    </a:p>
                  </a:txBody>
                  <a:tcPr marL="45527" marR="45527" marT="0" marB="0"/>
                </a:tc>
                <a:tc>
                  <a:txBody>
                    <a:bodyPr/>
                    <a:lstStyle/>
                    <a:p>
                      <a:pPr marL="0" marR="0" algn="ctr">
                        <a:lnSpc>
                          <a:spcPct val="115000"/>
                        </a:lnSpc>
                        <a:spcBef>
                          <a:spcPts val="0"/>
                        </a:spcBef>
                        <a:spcAft>
                          <a:spcPts val="0"/>
                        </a:spcAft>
                      </a:pPr>
                      <a:r>
                        <a:rPr lang="en-US" dirty="0"/>
                        <a:t>Author</a:t>
                      </a:r>
                    </a:p>
                  </a:txBody>
                  <a:tcPr marL="45527" marR="45527" marT="0" marB="0"/>
                </a:tc>
                <a:tc>
                  <a:txBody>
                    <a:bodyPr/>
                    <a:lstStyle/>
                    <a:p>
                      <a:pPr marL="0" marR="0" algn="ctr">
                        <a:lnSpc>
                          <a:spcPct val="115000"/>
                        </a:lnSpc>
                        <a:spcBef>
                          <a:spcPts val="0"/>
                        </a:spcBef>
                        <a:spcAft>
                          <a:spcPts val="0"/>
                        </a:spcAft>
                      </a:pPr>
                      <a:r>
                        <a:rPr lang="en-US" dirty="0"/>
                        <a:t>Critical Thinking (or equivalent) Definition</a:t>
                      </a:r>
                    </a:p>
                  </a:txBody>
                  <a:tcPr marL="45527" marR="45527" marT="0" marB="0"/>
                </a:tc>
              </a:tr>
              <a:tr h="746692">
                <a:tc>
                  <a:txBody>
                    <a:bodyPr/>
                    <a:lstStyle/>
                    <a:p>
                      <a:pPr marL="0" marR="0">
                        <a:lnSpc>
                          <a:spcPct val="115000"/>
                        </a:lnSpc>
                        <a:spcBef>
                          <a:spcPts val="0"/>
                        </a:spcBef>
                        <a:spcAft>
                          <a:spcPts val="0"/>
                        </a:spcAft>
                      </a:pPr>
                      <a:r>
                        <a:rPr lang="en-US" sz="1100">
                          <a:effectLst/>
                        </a:rPr>
                        <a:t>Assessment &amp; Teaching of 21st Century Skills (ATC21S)</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45527" marR="45527" marT="0" marB="0"/>
                </a:tc>
                <a:tc>
                  <a:txBody>
                    <a:bodyPr/>
                    <a:lstStyle/>
                    <a:p>
                      <a:pPr marL="0" marR="0">
                        <a:lnSpc>
                          <a:spcPct val="115000"/>
                        </a:lnSpc>
                        <a:spcBef>
                          <a:spcPts val="0"/>
                        </a:spcBef>
                        <a:spcAft>
                          <a:spcPts val="0"/>
                        </a:spcAft>
                      </a:pPr>
                      <a:r>
                        <a:rPr lang="en-US" sz="1100" dirty="0">
                          <a:effectLst/>
                        </a:rPr>
                        <a:t>Collaboration among Cisco, Intel, and  Microsoft</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45527" marR="45527" marT="0" marB="0"/>
                </a:tc>
                <a:tc>
                  <a:txBody>
                    <a:bodyPr/>
                    <a:lstStyle/>
                    <a:p>
                      <a:pPr marL="0" marR="0">
                        <a:lnSpc>
                          <a:spcPct val="115000"/>
                        </a:lnSpc>
                        <a:spcBef>
                          <a:spcPts val="0"/>
                        </a:spcBef>
                        <a:spcAft>
                          <a:spcPts val="0"/>
                        </a:spcAft>
                      </a:pPr>
                      <a:r>
                        <a:rPr lang="en-US" sz="1100" dirty="0">
                          <a:effectLst/>
                        </a:rPr>
                        <a:t>Reason effectively, use systems thinking and evaluate evidence: understand systems and strategies for </a:t>
                      </a:r>
                      <a:r>
                        <a:rPr lang="en-US" sz="1100" b="1" dirty="0">
                          <a:solidFill>
                            <a:srgbClr val="FF0000"/>
                          </a:solidFill>
                          <a:effectLst/>
                        </a:rPr>
                        <a:t>tackling unfamiliar </a:t>
                      </a:r>
                      <a:r>
                        <a:rPr lang="en-US" sz="1100" b="1" dirty="0" smtClean="0">
                          <a:solidFill>
                            <a:srgbClr val="FF0000"/>
                          </a:solidFill>
                          <a:effectLst/>
                        </a:rPr>
                        <a:t>problems</a:t>
                      </a:r>
                      <a:r>
                        <a:rPr lang="en-US" sz="1100" dirty="0" smtClean="0">
                          <a:effectLst/>
                        </a:rPr>
                        <a:t>; </a:t>
                      </a:r>
                      <a:r>
                        <a:rPr lang="en-US" sz="1100" dirty="0">
                          <a:effectLst/>
                        </a:rPr>
                        <a:t>understand the </a:t>
                      </a:r>
                      <a:r>
                        <a:rPr lang="en-US" sz="1100" b="1" dirty="0">
                          <a:solidFill>
                            <a:srgbClr val="FF0000"/>
                          </a:solidFill>
                          <a:effectLst/>
                        </a:rPr>
                        <a:t>importance of evidence </a:t>
                      </a:r>
                      <a:r>
                        <a:rPr lang="en-US" sz="1100" dirty="0">
                          <a:effectLst/>
                        </a:rPr>
                        <a:t>in </a:t>
                      </a:r>
                      <a:r>
                        <a:rPr lang="en-US" sz="1100" dirty="0" smtClean="0">
                          <a:effectLst/>
                        </a:rPr>
                        <a:t>belief </a:t>
                      </a:r>
                      <a:r>
                        <a:rPr lang="en-US" sz="1100" dirty="0">
                          <a:effectLst/>
                        </a:rPr>
                        <a:t>formation; reevaluate beliefs when presented with conflicting evidence (Binkley et al., 2009)</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45527" marR="45527" marT="0" marB="0"/>
                </a:tc>
              </a:tr>
              <a:tr h="1120036">
                <a:tc>
                  <a:txBody>
                    <a:bodyPr/>
                    <a:lstStyle/>
                    <a:p>
                      <a:pPr marL="0" marR="0">
                        <a:lnSpc>
                          <a:spcPct val="115000"/>
                        </a:lnSpc>
                        <a:spcBef>
                          <a:spcPts val="0"/>
                        </a:spcBef>
                        <a:spcAft>
                          <a:spcPts val="0"/>
                        </a:spcAft>
                      </a:pPr>
                      <a:r>
                        <a:rPr lang="en-US" sz="1100">
                          <a:effectLst/>
                        </a:rPr>
                        <a:t>Degree Qualifications Profile (DQP)</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45527" marR="45527" marT="0" marB="0"/>
                </a:tc>
                <a:tc>
                  <a:txBody>
                    <a:bodyPr/>
                    <a:lstStyle/>
                    <a:p>
                      <a:pPr marL="0" marR="0">
                        <a:lnSpc>
                          <a:spcPct val="115000"/>
                        </a:lnSpc>
                        <a:spcBef>
                          <a:spcPts val="0"/>
                        </a:spcBef>
                        <a:spcAft>
                          <a:spcPts val="0"/>
                        </a:spcAft>
                      </a:pPr>
                      <a:r>
                        <a:rPr lang="en-US" sz="1100">
                          <a:effectLst/>
                        </a:rPr>
                        <a:t>The Lumina Foundation</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45527" marR="45527" marT="0" marB="0"/>
                </a:tc>
                <a:tc>
                  <a:txBody>
                    <a:bodyPr/>
                    <a:lstStyle/>
                    <a:p>
                      <a:pPr marL="0" marR="0">
                        <a:lnSpc>
                          <a:spcPct val="115000"/>
                        </a:lnSpc>
                        <a:spcBef>
                          <a:spcPts val="0"/>
                        </a:spcBef>
                        <a:spcAft>
                          <a:spcPts val="0"/>
                        </a:spcAft>
                      </a:pPr>
                      <a:r>
                        <a:rPr lang="en-US" sz="1100" dirty="0">
                          <a:effectLst/>
                        </a:rPr>
                        <a:t>Analytic Inquiry – identifies, categorizes and distinguishes among ideas, concepts, theories and practical approaches to problems; differentiates and evaluates theories and approaches to </a:t>
                      </a:r>
                      <a:r>
                        <a:rPr lang="en-US" sz="1100" b="1" dirty="0">
                          <a:solidFill>
                            <a:srgbClr val="FF0000"/>
                          </a:solidFill>
                          <a:effectLst/>
                        </a:rPr>
                        <a:t>complex standard and non-standard problems </a:t>
                      </a:r>
                      <a:r>
                        <a:rPr lang="en-US" sz="1100" dirty="0">
                          <a:effectLst/>
                        </a:rPr>
                        <a:t>within his/her major field; disaggregates, adapts, reformulates and employs in an essay or project principal ideas, techniques or methods at the forefront of the field (Adelman, </a:t>
                      </a:r>
                      <a:r>
                        <a:rPr lang="en-US" sz="1100" dirty="0" err="1">
                          <a:effectLst/>
                        </a:rPr>
                        <a:t>Ewell</a:t>
                      </a:r>
                      <a:r>
                        <a:rPr lang="en-US" sz="1100" dirty="0">
                          <a:effectLst/>
                        </a:rPr>
                        <a:t>, Gaston, &amp; </a:t>
                      </a:r>
                      <a:r>
                        <a:rPr lang="en-US" sz="1100" dirty="0" err="1">
                          <a:effectLst/>
                        </a:rPr>
                        <a:t>Scheinder</a:t>
                      </a:r>
                      <a:r>
                        <a:rPr lang="en-US" sz="1100" dirty="0">
                          <a:effectLst/>
                        </a:rPr>
                        <a:t>, 2011)</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45527" marR="45527" marT="0" marB="0"/>
                </a:tc>
              </a:tr>
              <a:tr h="1009266">
                <a:tc>
                  <a:txBody>
                    <a:bodyPr/>
                    <a:lstStyle/>
                    <a:p>
                      <a:pPr marL="0" marR="0">
                        <a:lnSpc>
                          <a:spcPct val="115000"/>
                        </a:lnSpc>
                        <a:spcBef>
                          <a:spcPts val="0"/>
                        </a:spcBef>
                        <a:spcAft>
                          <a:spcPts val="0"/>
                        </a:spcAft>
                      </a:pPr>
                      <a:r>
                        <a:rPr lang="en-US" sz="1100">
                          <a:effectLst/>
                        </a:rPr>
                        <a:t>The Employment and Training Administration (ETA) Industry Competency Model Clearinghouse </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45527" marR="45527" marT="0" marB="0"/>
                </a:tc>
                <a:tc>
                  <a:txBody>
                    <a:bodyPr/>
                    <a:lstStyle/>
                    <a:p>
                      <a:pPr marL="0" marR="0">
                        <a:lnSpc>
                          <a:spcPct val="115000"/>
                        </a:lnSpc>
                        <a:spcBef>
                          <a:spcPts val="0"/>
                        </a:spcBef>
                        <a:spcAft>
                          <a:spcPts val="0"/>
                        </a:spcAft>
                      </a:pPr>
                      <a:r>
                        <a:rPr lang="en-US" sz="1100">
                          <a:effectLst/>
                        </a:rPr>
                        <a:t>U.S. Department of Labor (USDOL)</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45527" marR="45527" marT="0" marB="0"/>
                </a:tc>
                <a:tc>
                  <a:txBody>
                    <a:bodyPr/>
                    <a:lstStyle/>
                    <a:p>
                      <a:pPr marL="0" marR="0">
                        <a:lnSpc>
                          <a:spcPct val="115000"/>
                        </a:lnSpc>
                        <a:spcBef>
                          <a:spcPts val="0"/>
                        </a:spcBef>
                        <a:spcAft>
                          <a:spcPts val="0"/>
                        </a:spcAft>
                      </a:pPr>
                      <a:r>
                        <a:rPr lang="en-US" sz="1100" dirty="0">
                          <a:effectLst/>
                        </a:rPr>
                        <a:t>One who possesses </a:t>
                      </a:r>
                      <a:r>
                        <a:rPr lang="en-US" sz="1100" b="1" dirty="0">
                          <a:solidFill>
                            <a:srgbClr val="FF0000"/>
                          </a:solidFill>
                          <a:effectLst/>
                        </a:rPr>
                        <a:t>sufficient inductive </a:t>
                      </a:r>
                      <a:r>
                        <a:rPr lang="en-US" sz="1100" b="1" dirty="0" smtClean="0">
                          <a:solidFill>
                            <a:srgbClr val="FF0000"/>
                          </a:solidFill>
                          <a:effectLst/>
                        </a:rPr>
                        <a:t>and </a:t>
                      </a:r>
                      <a:r>
                        <a:rPr lang="en-US" sz="1100" b="1" dirty="0">
                          <a:solidFill>
                            <a:srgbClr val="FF0000"/>
                          </a:solidFill>
                          <a:effectLst/>
                        </a:rPr>
                        <a:t>deductive </a:t>
                      </a:r>
                      <a:r>
                        <a:rPr lang="en-US" sz="1100" b="1" dirty="0" smtClean="0">
                          <a:solidFill>
                            <a:srgbClr val="FF0000"/>
                          </a:solidFill>
                          <a:effectLst/>
                        </a:rPr>
                        <a:t>reasoning </a:t>
                      </a:r>
                      <a:r>
                        <a:rPr lang="en-US" sz="1100" dirty="0">
                          <a:effectLst/>
                        </a:rPr>
                        <a:t>ability to </a:t>
                      </a:r>
                      <a:r>
                        <a:rPr lang="en-US" sz="1100" b="1" dirty="0">
                          <a:solidFill>
                            <a:srgbClr val="FF0000"/>
                          </a:solidFill>
                          <a:effectLst/>
                        </a:rPr>
                        <a:t>perform job successfully</a:t>
                      </a:r>
                      <a:r>
                        <a:rPr lang="en-US" sz="1100" dirty="0">
                          <a:effectLst/>
                        </a:rPr>
                        <a:t>; critically reviews, analyzes, synthesizes, compares and interprets information; draws conclusions from relevant and/or </a:t>
                      </a:r>
                      <a:r>
                        <a:rPr lang="en-US" sz="1100" dirty="0" smtClean="0">
                          <a:effectLst/>
                        </a:rPr>
                        <a:t>missing; </a:t>
                      </a:r>
                      <a:r>
                        <a:rPr lang="en-US" sz="1100" dirty="0">
                          <a:effectLst/>
                        </a:rPr>
                        <a:t>understands the principles underlying the relationship among facts and applies </a:t>
                      </a:r>
                      <a:r>
                        <a:rPr lang="en-US" sz="1100" dirty="0" smtClean="0">
                          <a:effectLst/>
                        </a:rPr>
                        <a:t>the</a:t>
                      </a:r>
                      <a:r>
                        <a:rPr lang="en-US" sz="1100" baseline="0" dirty="0" smtClean="0">
                          <a:effectLst/>
                        </a:rPr>
                        <a:t> </a:t>
                      </a:r>
                      <a:r>
                        <a:rPr lang="en-US" sz="1100" dirty="0" smtClean="0">
                          <a:effectLst/>
                        </a:rPr>
                        <a:t>information</a:t>
                      </a:r>
                      <a:r>
                        <a:rPr lang="en-US" sz="1100" baseline="0" dirty="0" smtClean="0">
                          <a:effectLst/>
                        </a:rPr>
                        <a:t> in</a:t>
                      </a:r>
                      <a:r>
                        <a:rPr lang="en-US" sz="1100" dirty="0" smtClean="0">
                          <a:effectLst/>
                        </a:rPr>
                        <a:t> </a:t>
                      </a:r>
                      <a:r>
                        <a:rPr lang="en-US" sz="1100" dirty="0">
                          <a:effectLst/>
                        </a:rPr>
                        <a:t>understanding when solving problems (USDOL, 2013)</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45527" marR="45527" marT="0" marB="0"/>
                </a:tc>
              </a:tr>
              <a:tr h="805018">
                <a:tc>
                  <a:txBody>
                    <a:bodyPr/>
                    <a:lstStyle/>
                    <a:p>
                      <a:pPr marL="0" marR="0">
                        <a:lnSpc>
                          <a:spcPct val="115000"/>
                        </a:lnSpc>
                        <a:spcBef>
                          <a:spcPts val="0"/>
                        </a:spcBef>
                        <a:spcAft>
                          <a:spcPts val="0"/>
                        </a:spcAft>
                      </a:pPr>
                      <a:r>
                        <a:rPr lang="en-US" sz="1100">
                          <a:effectLst/>
                        </a:rPr>
                        <a:t>European Higher Education Area Competencies (Bologna Framework) </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45527" marR="45527" marT="0" marB="0"/>
                </a:tc>
                <a:tc>
                  <a:txBody>
                    <a:bodyPr/>
                    <a:lstStyle/>
                    <a:p>
                      <a:pPr marL="0" marR="0">
                        <a:lnSpc>
                          <a:spcPct val="115000"/>
                        </a:lnSpc>
                        <a:spcBef>
                          <a:spcPts val="0"/>
                        </a:spcBef>
                        <a:spcAft>
                          <a:spcPts val="0"/>
                        </a:spcAft>
                      </a:pPr>
                      <a:r>
                        <a:rPr lang="en-US" sz="1100">
                          <a:effectLst/>
                        </a:rPr>
                        <a:t>European Commission: European Higher Education Area</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45527" marR="45527" marT="0" marB="0"/>
                </a:tc>
                <a:tc>
                  <a:txBody>
                    <a:bodyPr/>
                    <a:lstStyle/>
                    <a:p>
                      <a:pPr marL="0" marR="0">
                        <a:lnSpc>
                          <a:spcPct val="115000"/>
                        </a:lnSpc>
                        <a:spcBef>
                          <a:spcPts val="0"/>
                        </a:spcBef>
                        <a:spcAft>
                          <a:spcPts val="0"/>
                        </a:spcAft>
                      </a:pPr>
                      <a:r>
                        <a:rPr lang="en-US" sz="1100" dirty="0">
                          <a:effectLst/>
                        </a:rPr>
                        <a:t>Critical analysis, evaluation and synthesis of new and complex ideas (EACEA, 2012)</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45527" marR="45527" marT="0" marB="0"/>
                </a:tc>
              </a:tr>
              <a:tr h="1213514">
                <a:tc>
                  <a:txBody>
                    <a:bodyPr/>
                    <a:lstStyle/>
                    <a:p>
                      <a:pPr marL="0" marR="0">
                        <a:lnSpc>
                          <a:spcPct val="115000"/>
                        </a:lnSpc>
                        <a:spcBef>
                          <a:spcPts val="0"/>
                        </a:spcBef>
                        <a:spcAft>
                          <a:spcPts val="0"/>
                        </a:spcAft>
                      </a:pPr>
                      <a:r>
                        <a:rPr lang="en-US" sz="1100">
                          <a:effectLst/>
                        </a:rPr>
                        <a:t>Framework for Higher Education Qualifications (QAA-FHEQ) </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45527" marR="45527" marT="0" marB="0"/>
                </a:tc>
                <a:tc>
                  <a:txBody>
                    <a:bodyPr/>
                    <a:lstStyle/>
                    <a:p>
                      <a:pPr marL="0" marR="0">
                        <a:lnSpc>
                          <a:spcPct val="115000"/>
                        </a:lnSpc>
                        <a:spcBef>
                          <a:spcPts val="0"/>
                        </a:spcBef>
                        <a:spcAft>
                          <a:spcPts val="0"/>
                        </a:spcAft>
                      </a:pPr>
                      <a:r>
                        <a:rPr lang="en-US" sz="1100">
                          <a:effectLst/>
                        </a:rPr>
                        <a:t>Quality Assurance Agency for Higher Education</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45527" marR="45527" marT="0" marB="0"/>
                </a:tc>
                <a:tc>
                  <a:txBody>
                    <a:bodyPr/>
                    <a:lstStyle/>
                    <a:p>
                      <a:pPr marL="0" marR="0">
                        <a:lnSpc>
                          <a:spcPct val="115000"/>
                        </a:lnSpc>
                        <a:spcBef>
                          <a:spcPts val="0"/>
                        </a:spcBef>
                        <a:spcAft>
                          <a:spcPts val="0"/>
                        </a:spcAft>
                      </a:pPr>
                      <a:r>
                        <a:rPr lang="en-US" sz="1100" dirty="0">
                          <a:effectLst/>
                        </a:rPr>
                        <a:t>Ability to evaluate the </a:t>
                      </a:r>
                      <a:r>
                        <a:rPr lang="en-US" sz="1100" b="1" dirty="0">
                          <a:solidFill>
                            <a:srgbClr val="FF0000"/>
                          </a:solidFill>
                          <a:effectLst/>
                        </a:rPr>
                        <a:t>appropriateness of different approaches to solving problems </a:t>
                      </a:r>
                      <a:r>
                        <a:rPr lang="en-US" sz="1100" dirty="0">
                          <a:effectLst/>
                        </a:rPr>
                        <a:t>related to area(s) of study and/or work; use a range of techniques to initiate and undertake critical analysis of information, and to propose solutions to problems arising from that analysis; critically </a:t>
                      </a:r>
                      <a:r>
                        <a:rPr lang="en-US" sz="1100" b="1" dirty="0">
                          <a:solidFill>
                            <a:srgbClr val="FF0000"/>
                          </a:solidFill>
                          <a:effectLst/>
                        </a:rPr>
                        <a:t>evaluate arguments</a:t>
                      </a:r>
                      <a:r>
                        <a:rPr lang="en-US" sz="1100" dirty="0">
                          <a:effectLst/>
                        </a:rPr>
                        <a:t>, assumptions, abstract concepts and data (that may be incomplete), to make judgments, and to frame appropriate questions to achieve a solution – or identify a range of solutions – to a problem (QAA, 2008)</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45527" marR="45527" marT="0" marB="0"/>
                </a:tc>
              </a:tr>
              <a:tr h="933364">
                <a:tc>
                  <a:txBody>
                    <a:bodyPr/>
                    <a:lstStyle/>
                    <a:p>
                      <a:pPr marL="0" marR="0">
                        <a:lnSpc>
                          <a:spcPct val="115000"/>
                        </a:lnSpc>
                        <a:spcBef>
                          <a:spcPts val="0"/>
                        </a:spcBef>
                        <a:spcAft>
                          <a:spcPts val="0"/>
                        </a:spcAft>
                      </a:pPr>
                      <a:r>
                        <a:rPr lang="en-US" sz="1100">
                          <a:effectLst/>
                        </a:rPr>
                        <a:t>Framework for Learning and Development Outcomes (CAS Standards)</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45527" marR="45527" marT="0" marB="0"/>
                </a:tc>
                <a:tc>
                  <a:txBody>
                    <a:bodyPr/>
                    <a:lstStyle/>
                    <a:p>
                      <a:pPr marL="0" marR="0">
                        <a:lnSpc>
                          <a:spcPct val="115000"/>
                        </a:lnSpc>
                        <a:spcBef>
                          <a:spcPts val="0"/>
                        </a:spcBef>
                        <a:spcAft>
                          <a:spcPts val="0"/>
                        </a:spcAft>
                      </a:pPr>
                      <a:r>
                        <a:rPr lang="en-US" sz="1100">
                          <a:effectLst/>
                        </a:rPr>
                        <a:t>The Council for the Advancement of Standards in Education </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45527" marR="45527" marT="0" marB="0"/>
                </a:tc>
                <a:tc>
                  <a:txBody>
                    <a:bodyPr/>
                    <a:lstStyle/>
                    <a:p>
                      <a:pPr marL="0" marR="0">
                        <a:lnSpc>
                          <a:spcPct val="115000"/>
                        </a:lnSpc>
                        <a:spcBef>
                          <a:spcPts val="0"/>
                        </a:spcBef>
                        <a:spcAft>
                          <a:spcPts val="0"/>
                        </a:spcAft>
                      </a:pPr>
                      <a:r>
                        <a:rPr lang="en-US" sz="1100">
                          <a:effectLst/>
                        </a:rPr>
                        <a:t>Identifies important problems, questions, and issues; analyzes, interprets, and makes judgments of the relevance and quality of information; assesses assumptions and considers alternative perspectives and solutions (CAS Board of Directors, 2008)</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45527" marR="45527" marT="0" marB="0"/>
                </a:tc>
              </a:tr>
              <a:tr h="600770">
                <a:tc>
                  <a:txBody>
                    <a:bodyPr/>
                    <a:lstStyle/>
                    <a:p>
                      <a:pPr marL="0" marR="0">
                        <a:lnSpc>
                          <a:spcPct val="115000"/>
                        </a:lnSpc>
                        <a:spcBef>
                          <a:spcPts val="0"/>
                        </a:spcBef>
                        <a:spcAft>
                          <a:spcPts val="0"/>
                        </a:spcAft>
                      </a:pPr>
                      <a:r>
                        <a:rPr lang="en-US" sz="1100">
                          <a:effectLst/>
                        </a:rPr>
                        <a:t>Liberal Education and America’s Promise (LEAP) </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45527" marR="45527" marT="0" marB="0"/>
                </a:tc>
                <a:tc>
                  <a:txBody>
                    <a:bodyPr/>
                    <a:lstStyle/>
                    <a:p>
                      <a:pPr marL="0" marR="0">
                        <a:lnSpc>
                          <a:spcPct val="115000"/>
                        </a:lnSpc>
                        <a:spcBef>
                          <a:spcPts val="0"/>
                        </a:spcBef>
                        <a:spcAft>
                          <a:spcPts val="0"/>
                        </a:spcAft>
                      </a:pPr>
                      <a:r>
                        <a:rPr lang="en-US" sz="1100">
                          <a:effectLst/>
                        </a:rPr>
                        <a:t>Association of American Colleges and Universities</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45527" marR="45527" marT="0" marB="0"/>
                </a:tc>
                <a:tc>
                  <a:txBody>
                    <a:bodyPr/>
                    <a:lstStyle/>
                    <a:p>
                      <a:pPr marL="0" marR="0">
                        <a:lnSpc>
                          <a:spcPct val="115000"/>
                        </a:lnSpc>
                        <a:spcBef>
                          <a:spcPts val="0"/>
                        </a:spcBef>
                        <a:spcAft>
                          <a:spcPts val="0"/>
                        </a:spcAft>
                      </a:pPr>
                      <a:r>
                        <a:rPr lang="en-US" sz="1100" b="1" dirty="0">
                          <a:solidFill>
                            <a:srgbClr val="FF0000"/>
                          </a:solidFill>
                          <a:effectLst/>
                        </a:rPr>
                        <a:t>A habit of mind </a:t>
                      </a:r>
                      <a:r>
                        <a:rPr lang="en-US" sz="1100" b="1" dirty="0" smtClean="0">
                          <a:solidFill>
                            <a:srgbClr val="FF0000"/>
                          </a:solidFill>
                          <a:effectLst/>
                        </a:rPr>
                        <a:t>(</a:t>
                      </a:r>
                      <a:r>
                        <a:rPr lang="zh-CN" altLang="en-US" sz="1100" b="1" dirty="0" smtClean="0">
                          <a:solidFill>
                            <a:srgbClr val="FF0000"/>
                          </a:solidFill>
                          <a:effectLst/>
                        </a:rPr>
                        <a:t>思维的方式）</a:t>
                      </a:r>
                      <a:r>
                        <a:rPr lang="en-US" sz="1100" dirty="0" smtClean="0">
                          <a:effectLst/>
                        </a:rPr>
                        <a:t>characterized </a:t>
                      </a:r>
                      <a:r>
                        <a:rPr lang="en-US" sz="1100" dirty="0">
                          <a:effectLst/>
                        </a:rPr>
                        <a:t>by the </a:t>
                      </a:r>
                      <a:r>
                        <a:rPr lang="en-US" sz="1100" b="1" dirty="0">
                          <a:solidFill>
                            <a:srgbClr val="FF0000"/>
                          </a:solidFill>
                          <a:effectLst/>
                        </a:rPr>
                        <a:t>comprehensive exploration </a:t>
                      </a:r>
                      <a:r>
                        <a:rPr lang="en-US" sz="1100" dirty="0">
                          <a:effectLst/>
                        </a:rPr>
                        <a:t>of issues, ideas, artifacts, and events before accepting or formulating an opinion or conclusion (Rhodes, 2010)</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45527" marR="45527" marT="0" marB="0"/>
                </a:tc>
              </a:tr>
            </a:tbl>
          </a:graphicData>
        </a:graphic>
      </p:graphicFrame>
    </p:spTree>
    <p:extLst>
      <p:ext uri="{BB962C8B-B14F-4D97-AF65-F5344CB8AC3E}">
        <p14:creationId xmlns:p14="http://schemas.microsoft.com/office/powerpoint/2010/main" val="3871486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83185" y="11437"/>
            <a:ext cx="8860815" cy="1022350"/>
          </a:xfrm>
        </p:spPr>
        <p:txBody>
          <a:bodyPr/>
          <a:lstStyle/>
          <a:p>
            <a:r>
              <a:rPr lang="en-US" altLang="en-US" sz="3200" b="1" dirty="0"/>
              <a:t>Operational Definition—Critical </a:t>
            </a:r>
            <a:r>
              <a:rPr lang="en-US" altLang="en-US" sz="3200" b="1" dirty="0" smtClean="0"/>
              <a:t>Thinking</a:t>
            </a:r>
            <a:endParaRPr lang="en-US" altLang="en-US" sz="3200" b="1" dirty="0"/>
          </a:p>
        </p:txBody>
      </p:sp>
      <p:graphicFrame>
        <p:nvGraphicFramePr>
          <p:cNvPr id="5" name="Content Placeholder 4"/>
          <p:cNvGraphicFramePr>
            <a:graphicFrameLocks noGrp="1"/>
          </p:cNvGraphicFramePr>
          <p:nvPr>
            <p:ph idx="1"/>
            <p:extLst/>
          </p:nvPr>
        </p:nvGraphicFramePr>
        <p:xfrm>
          <a:off x="283186" y="1033787"/>
          <a:ext cx="8522677" cy="5099178"/>
        </p:xfrm>
        <a:graphic>
          <a:graphicData uri="http://schemas.openxmlformats.org/drawingml/2006/table">
            <a:tbl>
              <a:tblPr/>
              <a:tblGrid>
                <a:gridCol w="8522677"/>
              </a:tblGrid>
              <a:tr h="330220">
                <a:tc>
                  <a:txBody>
                    <a:bodyPr/>
                    <a:lstStyle>
                      <a:lvl1pPr>
                        <a:spcBef>
                          <a:spcPct val="20000"/>
                        </a:spcBef>
                        <a:buFont typeface="Arial" panose="020B0604020202020204" pitchFamily="34" charset="0"/>
                        <a:defRPr sz="2800">
                          <a:solidFill>
                            <a:srgbClr val="404040"/>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spcBef>
                          <a:spcPct val="20000"/>
                        </a:spcBef>
                        <a:buFont typeface="Arial" panose="020B0604020202020204" pitchFamily="34" charset="0"/>
                        <a:defRPr sz="24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Analytical Dimensions</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96218">
                <a:tc>
                  <a:txBody>
                    <a:bodyPr/>
                    <a:lstStyle>
                      <a:lvl1pPr marL="457200" indent="-109538">
                        <a:spcBef>
                          <a:spcPct val="20000"/>
                        </a:spcBef>
                        <a:buFont typeface="Arial" panose="020B0604020202020204" pitchFamily="34" charset="0"/>
                        <a:defRPr sz="2800">
                          <a:solidFill>
                            <a:srgbClr val="404040"/>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spcBef>
                          <a:spcPct val="20000"/>
                        </a:spcBef>
                        <a:buFont typeface="Arial" panose="020B0604020202020204" pitchFamily="34" charset="0"/>
                        <a:defRPr sz="24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9pPr>
                    </a:lstStyle>
                    <a:p>
                      <a:pPr marL="457200" marR="0" lvl="0" indent="-109538" algn="l"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ea typeface="PMingLiU" panose="02020500000000000000" pitchFamily="18" charset="-120"/>
                          <a:cs typeface="Calibri" panose="020F0502020204030204" pitchFamily="34" charset="0"/>
                        </a:rPr>
                        <a:t>Evaluate evidence and its use</a:t>
                      </a:r>
                    </a:p>
                    <a:p>
                      <a:pPr marL="457200" marR="0" lvl="0" indent="-109538"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Evaluate the evidence itself, including its larger context, its relevance to the argument,  appropriateness of sources, and possibilities of bias.</a:t>
                      </a:r>
                      <a:endParaRPr kumimoji="0" lang="en-US" altLang="en-US" sz="1400" b="0" i="0" u="none" strike="noStrike" cap="none" normalizeH="0" baseline="0" dirty="0" smtClean="0">
                        <a:ln>
                          <a:noFill/>
                        </a:ln>
                        <a:solidFill>
                          <a:srgbClr val="000000"/>
                        </a:solidFill>
                        <a:effectLst/>
                        <a:latin typeface="Calibri" panose="020F0502020204030204" pitchFamily="34" charset="0"/>
                        <a:ea typeface="PMingLiU" panose="02020500000000000000" pitchFamily="18" charset="-12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1062214">
                <a:tc>
                  <a:txBody>
                    <a:bodyPr/>
                    <a:lstStyle>
                      <a:lvl1pPr marL="457200" indent="-109538">
                        <a:spcBef>
                          <a:spcPct val="20000"/>
                        </a:spcBef>
                        <a:buFont typeface="Arial" panose="020B0604020202020204" pitchFamily="34" charset="0"/>
                        <a:defRPr sz="2800">
                          <a:solidFill>
                            <a:srgbClr val="404040"/>
                          </a:solidFill>
                          <a:latin typeface="Verdana" panose="020B0604030504040204" pitchFamily="34" charset="0"/>
                          <a:ea typeface="MS PGothic" panose="020B0600070205080204" pitchFamily="34" charset="-128"/>
                          <a:cs typeface="Verdana" panose="020B0604030504040204" pitchFamily="34" charset="0"/>
                        </a:defRPr>
                      </a:lvl1pPr>
                      <a:lvl2pPr>
                        <a:spcBef>
                          <a:spcPct val="20000"/>
                        </a:spcBef>
                        <a:buFont typeface="Arial" panose="020B0604020202020204" pitchFamily="34" charset="0"/>
                        <a:defRPr sz="24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9pPr>
                    </a:lstStyle>
                    <a:p>
                      <a:pPr marL="457200" marR="0" lvl="0" indent="-109538" algn="l"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ea typeface="PMingLiU" panose="02020500000000000000" pitchFamily="18" charset="-120"/>
                          <a:cs typeface="Calibri" panose="020F0502020204030204" pitchFamily="34" charset="0"/>
                        </a:rPr>
                        <a:t>Analyze and evaluate arguments</a:t>
                      </a:r>
                    </a:p>
                    <a:p>
                      <a:pPr marL="457200" marR="0" lvl="1" indent="0" algn="l" defTabSz="914400" rtl="0" eaLnBrk="1" fontAlgn="base" latinLnBrk="0" hangingPunct="1">
                        <a:lnSpc>
                          <a:spcPct val="105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Understand/assess the structure of the argument, independent of the evidence offered. Identify stated and unstated premises, conclusions, intermediate steps. Understand the language of argumentation, recognizing linguistic cues. Distinguish valid from invalid arguments, including recognizing structural flaws that may be present in an invalid argument, e.g., “holes” in reasoning. </a:t>
                      </a:r>
                      <a:endParaRPr kumimoji="0" lang="en-US" altLang="en-US" sz="1400" b="0" i="0" u="none" strike="noStrike" cap="none" normalizeH="0" baseline="0" dirty="0" smtClean="0">
                        <a:ln>
                          <a:noFill/>
                        </a:ln>
                        <a:solidFill>
                          <a:srgbClr val="000000"/>
                        </a:solidFill>
                        <a:effectLst/>
                        <a:latin typeface="Calibri" panose="020F0502020204030204" pitchFamily="34" charset="0"/>
                        <a:ea typeface="PMingLiU" panose="02020500000000000000" pitchFamily="18" charset="-12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284817">
                <a:tc>
                  <a:txBody>
                    <a:bodyPr/>
                    <a:lstStyle>
                      <a:lvl1pPr>
                        <a:spcBef>
                          <a:spcPct val="20000"/>
                        </a:spcBef>
                        <a:buFont typeface="Arial" panose="020B0604020202020204" pitchFamily="34" charset="0"/>
                        <a:defRPr sz="2800">
                          <a:solidFill>
                            <a:srgbClr val="404040"/>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spcBef>
                          <a:spcPct val="20000"/>
                        </a:spcBef>
                        <a:buFont typeface="Arial" panose="020B0604020202020204" pitchFamily="34" charset="0"/>
                        <a:defRPr sz="24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Synthetic Dimensions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21956">
                <a:tc>
                  <a:txBody>
                    <a:bodyPr/>
                    <a:lstStyle>
                      <a:lvl1pPr marL="347663">
                        <a:spcBef>
                          <a:spcPct val="20000"/>
                        </a:spcBef>
                        <a:buFont typeface="Arial" panose="020B0604020202020204" pitchFamily="34" charset="0"/>
                        <a:defRPr sz="2800">
                          <a:solidFill>
                            <a:srgbClr val="404040"/>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spcBef>
                          <a:spcPct val="20000"/>
                        </a:spcBef>
                        <a:buFont typeface="Arial" panose="020B0604020202020204" pitchFamily="34" charset="0"/>
                        <a:defRPr sz="24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9pPr>
                    </a:lstStyle>
                    <a:p>
                      <a:pPr marL="347663" marR="0" lvl="0" indent="0" algn="l"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ea typeface="PMingLiU" panose="02020500000000000000" pitchFamily="18" charset="-120"/>
                          <a:cs typeface="Calibri" panose="020F0502020204030204" pitchFamily="34" charset="0"/>
                        </a:rPr>
                        <a:t>Understand implications and consequences</a:t>
                      </a:r>
                    </a:p>
                    <a:p>
                      <a:pPr marL="347663"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Identify unstated conclusions or implications and consequences that go beyond the original argument.</a:t>
                      </a:r>
                      <a:endParaRPr kumimoji="0" lang="en-US" altLang="en-US" sz="1400" b="0" i="0" u="none" strike="noStrike" cap="none" normalizeH="0" baseline="0" dirty="0" smtClean="0">
                        <a:ln>
                          <a:noFill/>
                        </a:ln>
                        <a:solidFill>
                          <a:srgbClr val="000000"/>
                        </a:solidFill>
                        <a:effectLst/>
                        <a:latin typeface="Calibri" panose="020F0502020204030204" pitchFamily="34" charset="0"/>
                        <a:ea typeface="PMingLiU" panose="02020500000000000000" pitchFamily="18" charset="-12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807598">
                <a:tc>
                  <a:txBody>
                    <a:bodyPr/>
                    <a:lstStyle>
                      <a:lvl1pPr marL="457200" indent="-109538">
                        <a:spcBef>
                          <a:spcPct val="20000"/>
                        </a:spcBef>
                        <a:buFont typeface="Arial" panose="020B0604020202020204" pitchFamily="34" charset="0"/>
                        <a:defRPr sz="2800">
                          <a:solidFill>
                            <a:srgbClr val="404040"/>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spcBef>
                          <a:spcPct val="20000"/>
                        </a:spcBef>
                        <a:buFont typeface="Arial" panose="020B0604020202020204" pitchFamily="34" charset="0"/>
                        <a:defRPr sz="24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9pPr>
                    </a:lstStyle>
                    <a:p>
                      <a:pPr marL="457200" marR="0" lvl="0" indent="-109538" algn="l"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ea typeface="PMingLiU" panose="02020500000000000000" pitchFamily="18" charset="-120"/>
                          <a:cs typeface="Calibri" panose="020F0502020204030204" pitchFamily="34" charset="0"/>
                        </a:rPr>
                        <a:t>Develop sound and valid arguments</a:t>
                      </a:r>
                    </a:p>
                    <a:p>
                      <a:pPr marL="457200" marR="0" lvl="0" indent="-109538"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Students should be able not only to understand and evaluate arguments made by others, but to develop their own arguments which are valid (based on good reasoning) and sound (valid and based on good evidence).</a:t>
                      </a:r>
                      <a:endParaRPr kumimoji="0" lang="en-US" altLang="en-US" sz="1400" b="0" i="0" u="none" strike="noStrike" cap="none" normalizeH="0" baseline="0" dirty="0" smtClean="0">
                        <a:ln>
                          <a:noFill/>
                        </a:ln>
                        <a:solidFill>
                          <a:srgbClr val="000000"/>
                        </a:solidFill>
                        <a:effectLst/>
                        <a:latin typeface="Calibri" panose="020F0502020204030204" pitchFamily="34" charset="0"/>
                        <a:ea typeface="PMingLiU" panose="02020500000000000000" pitchFamily="18" charset="-12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330220">
                <a:tc>
                  <a:txBody>
                    <a:bodyPr/>
                    <a:lstStyle>
                      <a:lvl1pPr>
                        <a:spcBef>
                          <a:spcPct val="20000"/>
                        </a:spcBef>
                        <a:buFont typeface="Arial" panose="020B0604020202020204" pitchFamily="34" charset="0"/>
                        <a:defRPr sz="2800">
                          <a:solidFill>
                            <a:srgbClr val="404040"/>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spcBef>
                          <a:spcPct val="20000"/>
                        </a:spcBef>
                        <a:buFont typeface="Arial" panose="020B0604020202020204" pitchFamily="34" charset="0"/>
                        <a:defRPr sz="24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Causation / Explanation</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696218">
                <a:tc>
                  <a:txBody>
                    <a:bodyPr/>
                    <a:lstStyle>
                      <a:lvl1pPr marL="457200" indent="-109538">
                        <a:spcBef>
                          <a:spcPct val="20000"/>
                        </a:spcBef>
                        <a:buFont typeface="Arial" panose="020B0604020202020204" pitchFamily="34" charset="0"/>
                        <a:defRPr sz="2800">
                          <a:solidFill>
                            <a:srgbClr val="404040"/>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spcBef>
                          <a:spcPct val="20000"/>
                        </a:spcBef>
                        <a:buFont typeface="Arial" panose="020B0604020202020204" pitchFamily="34" charset="0"/>
                        <a:defRPr sz="24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404040"/>
                          </a:solidFill>
                          <a:latin typeface="Verdana" panose="020B0604030504040204" pitchFamily="34" charset="0"/>
                          <a:ea typeface="Verdana" panose="020B0604030504040204" pitchFamily="34" charset="0"/>
                          <a:cs typeface="Verdana" panose="020B0604030504040204" pitchFamily="34" charset="0"/>
                        </a:defRPr>
                      </a:lvl9pPr>
                    </a:lstStyle>
                    <a:p>
                      <a:pPr marL="457200" marR="0" lvl="0" indent="-109538" algn="l"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ea typeface="PMingLiU" panose="02020500000000000000" pitchFamily="18" charset="-120"/>
                          <a:cs typeface="Calibri" panose="020F0502020204030204" pitchFamily="34" charset="0"/>
                        </a:rPr>
                        <a:t>Generate or Evaluate causal claims /  Generate or Evaluate explanations</a:t>
                      </a:r>
                    </a:p>
                    <a:p>
                      <a:pPr marL="457200" marR="0" lvl="0" indent="-109538"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Applicable to and works with all of the analytical and synthetic dimensions: it can involve considerations of evidence, implications, argument structure, as well as either evaluation or argument production.</a:t>
                      </a:r>
                      <a:endParaRPr kumimoji="0" lang="en-US" altLang="en-US" sz="1400" b="0" i="0" u="none" strike="noStrike" cap="none" normalizeH="0" baseline="0" dirty="0" smtClean="0">
                        <a:ln>
                          <a:noFill/>
                        </a:ln>
                        <a:solidFill>
                          <a:schemeClr val="tx1"/>
                        </a:solidFill>
                        <a:effectLst/>
                        <a:latin typeface="Calibri" panose="020F0502020204030204" pitchFamily="34" charset="0"/>
                        <a:ea typeface="PMingLiU" panose="02020500000000000000" pitchFamily="18" charset="-12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bl>
          </a:graphicData>
        </a:graphic>
      </p:graphicFrame>
      <p:sp>
        <p:nvSpPr>
          <p:cNvPr id="20503" name="Slide Number Placeholder 3"/>
          <p:cNvSpPr>
            <a:spLocks noGrp="1"/>
          </p:cNvSpPr>
          <p:nvPr>
            <p:ph type="sldNum" sz="quarter" idx="10"/>
          </p:nvPr>
        </p:nvSpPr>
        <p:spPr/>
        <p:txBody>
          <a:bodyPr/>
          <a:lstStyle>
            <a:lvl1pPr>
              <a:spcBef>
                <a:spcPct val="20000"/>
              </a:spcBef>
              <a:buFont typeface="Arial" panose="020B0604020202020204" pitchFamily="34" charset="0"/>
              <a:buChar char="•"/>
              <a:defRPr sz="3200">
                <a:solidFill>
                  <a:srgbClr val="404040"/>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spcBef>
                <a:spcPct val="20000"/>
              </a:spcBef>
              <a:buFont typeface="Arial" panose="020B0604020202020204" pitchFamily="34" charset="0"/>
              <a:buChar char="–"/>
              <a:defRPr sz="28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9pPr>
          </a:lstStyle>
          <a:p>
            <a:pPr>
              <a:buNone/>
            </a:pPr>
            <a:fld id="{5E3D2134-F0EA-4711-ACA4-CA188A738AF3}" type="slidenum">
              <a:rPr lang="en-US" altLang="en-US" sz="1100" smtClean="0">
                <a:solidFill>
                  <a:schemeClr val="bg1"/>
                </a:solidFill>
                <a:latin typeface="+mn-lt"/>
              </a:rPr>
              <a:pPr>
                <a:buNone/>
              </a:pPr>
              <a:t>11</a:t>
            </a:fld>
            <a:endParaRPr lang="en-US" altLang="en-US" sz="1100" dirty="0">
              <a:solidFill>
                <a:schemeClr val="bg1"/>
              </a:solidFill>
              <a:latin typeface="+mn-lt"/>
            </a:endParaRPr>
          </a:p>
        </p:txBody>
      </p:sp>
      <p:sp>
        <p:nvSpPr>
          <p:cNvPr id="8" name="TextBox 7"/>
          <p:cNvSpPr txBox="1">
            <a:spLocks noChangeArrowheads="1"/>
          </p:cNvSpPr>
          <p:nvPr/>
        </p:nvSpPr>
        <p:spPr bwMode="auto">
          <a:xfrm>
            <a:off x="1160463" y="6550025"/>
            <a:ext cx="5502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700" dirty="0" smtClean="0">
                <a:solidFill>
                  <a:schemeClr val="bg1">
                    <a:lumMod val="50000"/>
                  </a:schemeClr>
                </a:solidFill>
                <a:latin typeface="+mn-lt"/>
                <a:ea typeface="Verdana" panose="020B0604030504040204" pitchFamily="34" charset="0"/>
                <a:cs typeface="Verdana" panose="020B0604030504040204" pitchFamily="34" charset="0"/>
              </a:rPr>
              <a:t>Copyright © 2016 by Educational Testing Service. All rights reserved. ETS, the ETS </a:t>
            </a:r>
            <a:r>
              <a:rPr lang="en-US" altLang="en-US" sz="700" dirty="0">
                <a:solidFill>
                  <a:schemeClr val="bg1">
                    <a:lumMod val="50000"/>
                  </a:schemeClr>
                </a:solidFill>
                <a:latin typeface="+mn-lt"/>
                <a:ea typeface="Verdana" panose="020B0604030504040204" pitchFamily="34" charset="0"/>
                <a:cs typeface="Verdana" panose="020B0604030504040204" pitchFamily="34" charset="0"/>
              </a:rPr>
              <a:t>logo and </a:t>
            </a:r>
            <a:r>
              <a:rPr lang="en-US" altLang="en-US" sz="700" dirty="0" smtClean="0">
                <a:solidFill>
                  <a:schemeClr val="bg1">
                    <a:lumMod val="50000"/>
                  </a:schemeClr>
                </a:solidFill>
                <a:latin typeface="+mn-lt"/>
                <a:ea typeface="Verdana" panose="020B0604030504040204" pitchFamily="34" charset="0"/>
                <a:cs typeface="Verdana" panose="020B0604030504040204" pitchFamily="34" charset="0"/>
              </a:rPr>
              <a:t>MEASURING </a:t>
            </a:r>
            <a:r>
              <a:rPr lang="en-US" altLang="en-US" sz="700" dirty="0">
                <a:solidFill>
                  <a:schemeClr val="bg1">
                    <a:lumMod val="50000"/>
                  </a:schemeClr>
                </a:solidFill>
                <a:latin typeface="+mn-lt"/>
                <a:ea typeface="Verdana" panose="020B0604030504040204" pitchFamily="34" charset="0"/>
                <a:cs typeface="Verdana" panose="020B0604030504040204" pitchFamily="34" charset="0"/>
              </a:rPr>
              <a:t>THE </a:t>
            </a:r>
            <a:r>
              <a:rPr lang="en-US" altLang="en-US" sz="700" dirty="0" smtClean="0">
                <a:solidFill>
                  <a:schemeClr val="bg1">
                    <a:lumMod val="50000"/>
                  </a:schemeClr>
                </a:solidFill>
                <a:latin typeface="+mn-lt"/>
                <a:ea typeface="Verdana" panose="020B0604030504040204" pitchFamily="34" charset="0"/>
                <a:cs typeface="Verdana" panose="020B0604030504040204" pitchFamily="34" charset="0"/>
              </a:rPr>
              <a:t>POWER </a:t>
            </a:r>
            <a:r>
              <a:rPr lang="en-US" altLang="en-US" sz="700" dirty="0">
                <a:solidFill>
                  <a:schemeClr val="bg1">
                    <a:lumMod val="50000"/>
                  </a:schemeClr>
                </a:solidFill>
                <a:latin typeface="+mn-lt"/>
                <a:ea typeface="Verdana" panose="020B0604030504040204" pitchFamily="34" charset="0"/>
                <a:cs typeface="Verdana" panose="020B0604030504040204" pitchFamily="34" charset="0"/>
              </a:rPr>
              <a:t>OF LEARNING </a:t>
            </a:r>
            <a:r>
              <a:rPr lang="en-US" altLang="en-US" sz="700" dirty="0" smtClean="0">
                <a:solidFill>
                  <a:schemeClr val="bg1">
                    <a:lumMod val="50000"/>
                  </a:schemeClr>
                </a:solidFill>
                <a:latin typeface="+mn-lt"/>
                <a:ea typeface="Verdana" panose="020B0604030504040204" pitchFamily="34" charset="0"/>
                <a:cs typeface="Verdana" panose="020B0604030504040204" pitchFamily="34" charset="0"/>
              </a:rPr>
              <a:t/>
            </a:r>
            <a:br>
              <a:rPr lang="en-US" altLang="en-US" sz="700" dirty="0" smtClean="0">
                <a:solidFill>
                  <a:schemeClr val="bg1">
                    <a:lumMod val="50000"/>
                  </a:schemeClr>
                </a:solidFill>
                <a:latin typeface="+mn-lt"/>
                <a:ea typeface="Verdana" panose="020B0604030504040204" pitchFamily="34" charset="0"/>
                <a:cs typeface="Verdana" panose="020B0604030504040204" pitchFamily="34" charset="0"/>
              </a:rPr>
            </a:br>
            <a:r>
              <a:rPr lang="en-US" altLang="en-US" sz="700" dirty="0" smtClean="0">
                <a:solidFill>
                  <a:schemeClr val="bg1">
                    <a:lumMod val="50000"/>
                  </a:schemeClr>
                </a:solidFill>
                <a:latin typeface="+mn-lt"/>
                <a:ea typeface="Verdana" panose="020B0604030504040204" pitchFamily="34" charset="0"/>
                <a:cs typeface="Verdana" panose="020B0604030504040204" pitchFamily="34" charset="0"/>
              </a:rPr>
              <a:t>are registered trademarks of Educational Testing Service (ETS). </a:t>
            </a:r>
          </a:p>
        </p:txBody>
      </p:sp>
    </p:spTree>
    <p:extLst>
      <p:ext uri="{BB962C8B-B14F-4D97-AF65-F5344CB8AC3E}">
        <p14:creationId xmlns:p14="http://schemas.microsoft.com/office/powerpoint/2010/main" val="3269062797"/>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022350"/>
          </a:xfrm>
        </p:spPr>
        <p:txBody>
          <a:bodyPr/>
          <a:lstStyle/>
          <a:p>
            <a:r>
              <a:rPr lang="en-US" sz="3200" dirty="0"/>
              <a:t>HEIghten Intercultural </a:t>
            </a:r>
            <a:r>
              <a:rPr lang="en-US" sz="3200" dirty="0" smtClean="0"/>
              <a:t>Competency</a:t>
            </a:r>
            <a:endParaRPr lang="en-US" sz="3200" dirty="0"/>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12</a:t>
            </a:fld>
            <a:endParaRPr lang="en-US" dirty="0"/>
          </a:p>
        </p:txBody>
      </p:sp>
      <p:pic>
        <p:nvPicPr>
          <p:cNvPr id="5" name="Picture 4"/>
          <p:cNvPicPr/>
          <p:nvPr/>
        </p:nvPicPr>
        <p:blipFill>
          <a:blip r:embed="rId3"/>
          <a:stretch>
            <a:fillRect/>
          </a:stretch>
        </p:blipFill>
        <p:spPr>
          <a:xfrm>
            <a:off x="628650" y="957996"/>
            <a:ext cx="8022981" cy="5549795"/>
          </a:xfrm>
          <a:prstGeom prst="rect">
            <a:avLst/>
          </a:prstGeom>
        </p:spPr>
      </p:pic>
    </p:spTree>
    <p:extLst>
      <p:ext uri="{BB962C8B-B14F-4D97-AF65-F5344CB8AC3E}">
        <p14:creationId xmlns:p14="http://schemas.microsoft.com/office/powerpoint/2010/main" val="1896792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13</a:t>
            </a:fld>
            <a:endParaRPr lang="en-US" dirty="0"/>
          </a:p>
        </p:txBody>
      </p:sp>
      <p:pic>
        <p:nvPicPr>
          <p:cNvPr id="5" name="Picture 4"/>
          <p:cNvPicPr>
            <a:picLocks noChangeAspect="1"/>
          </p:cNvPicPr>
          <p:nvPr/>
        </p:nvPicPr>
        <p:blipFill>
          <a:blip r:embed="rId3"/>
          <a:stretch>
            <a:fillRect/>
          </a:stretch>
        </p:blipFill>
        <p:spPr>
          <a:xfrm>
            <a:off x="0" y="457200"/>
            <a:ext cx="9144000" cy="5257862"/>
          </a:xfrm>
          <a:prstGeom prst="rect">
            <a:avLst/>
          </a:prstGeom>
        </p:spPr>
      </p:pic>
    </p:spTree>
    <p:extLst>
      <p:ext uri="{BB962C8B-B14F-4D97-AF65-F5344CB8AC3E}">
        <p14:creationId xmlns:p14="http://schemas.microsoft.com/office/powerpoint/2010/main" val="3700110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HEIghten</a:t>
            </a:r>
            <a:r>
              <a:rPr lang="zh-CN" altLang="en-US" dirty="0"/>
              <a:t> </a:t>
            </a:r>
            <a:r>
              <a:rPr lang="en-US" altLang="zh-CN" dirty="0"/>
              <a:t>Test Development </a:t>
            </a:r>
            <a:endParaRPr lang="en-US" dirty="0"/>
          </a:p>
        </p:txBody>
      </p:sp>
      <p:sp>
        <p:nvSpPr>
          <p:cNvPr id="3" name="Content Placeholder 2"/>
          <p:cNvSpPr>
            <a:spLocks noGrp="1"/>
          </p:cNvSpPr>
          <p:nvPr>
            <p:ph idx="1"/>
          </p:nvPr>
        </p:nvSpPr>
        <p:spPr/>
        <p:txBody>
          <a:bodyPr>
            <a:normAutofit lnSpcReduction="10000"/>
          </a:bodyPr>
          <a:lstStyle/>
          <a:p>
            <a:r>
              <a:rPr lang="en-US" altLang="zh-CN" dirty="0"/>
              <a:t>A variety of item types</a:t>
            </a:r>
          </a:p>
          <a:p>
            <a:r>
              <a:rPr lang="en-US" altLang="zh-CN" dirty="0"/>
              <a:t>Contextualized in higher </a:t>
            </a:r>
            <a:r>
              <a:rPr lang="en-US" altLang="zh-CN" dirty="0" err="1"/>
              <a:t>ed</a:t>
            </a:r>
            <a:r>
              <a:rPr lang="en-US" altLang="zh-CN" dirty="0"/>
              <a:t>, workforce, and everyday life settings</a:t>
            </a:r>
          </a:p>
          <a:p>
            <a:r>
              <a:rPr lang="en-US" altLang="zh-CN" dirty="0"/>
              <a:t>Iterative item development process</a:t>
            </a:r>
          </a:p>
          <a:p>
            <a:pPr lvl="1"/>
            <a:r>
              <a:rPr lang="en-US" altLang="zh-CN" dirty="0"/>
              <a:t>prototype tests</a:t>
            </a:r>
          </a:p>
          <a:p>
            <a:pPr lvl="1"/>
            <a:r>
              <a:rPr lang="en-US" altLang="zh-CN" dirty="0"/>
              <a:t>pilot tests</a:t>
            </a:r>
          </a:p>
          <a:p>
            <a:pPr lvl="1"/>
            <a:r>
              <a:rPr lang="en-US" altLang="zh-CN" dirty="0"/>
              <a:t>field tests</a:t>
            </a:r>
          </a:p>
          <a:p>
            <a:r>
              <a:rPr lang="en-US" altLang="zh-CN" dirty="0"/>
              <a:t>Score reports</a:t>
            </a:r>
          </a:p>
          <a:p>
            <a:pPr lvl="1"/>
            <a:r>
              <a:rPr lang="en-US" altLang="zh-CN" dirty="0"/>
              <a:t>Total score and subscale scores</a:t>
            </a:r>
          </a:p>
          <a:p>
            <a:pPr lvl="1"/>
            <a:r>
              <a:rPr lang="en-US" altLang="zh-CN" dirty="0"/>
              <a:t>Proficiency levels</a:t>
            </a:r>
          </a:p>
          <a:p>
            <a:r>
              <a:rPr lang="en-US" altLang="zh-CN" dirty="0"/>
              <a:t>Others</a:t>
            </a:r>
          </a:p>
          <a:p>
            <a:pPr lvl="1"/>
            <a:r>
              <a:rPr lang="en-US" altLang="zh-CN" dirty="0"/>
              <a:t>No more than 45 </a:t>
            </a:r>
            <a:r>
              <a:rPr lang="en-US" altLang="zh-CN" dirty="0" err="1"/>
              <a:t>mins</a:t>
            </a:r>
            <a:endParaRPr lang="en-US" altLang="zh-CN" dirty="0"/>
          </a:p>
          <a:p>
            <a:pPr lvl="1"/>
            <a:r>
              <a:rPr lang="en-US" altLang="zh-CN" dirty="0"/>
              <a:t>Modular </a:t>
            </a:r>
          </a:p>
          <a:p>
            <a:pPr lvl="1"/>
            <a:r>
              <a:rPr lang="en-US" altLang="zh-CN" dirty="0"/>
              <a:t>Online</a:t>
            </a:r>
            <a:endParaRPr lang="en-US" dirty="0"/>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14</a:t>
            </a:fld>
            <a:endParaRPr lang="en-US" dirty="0"/>
          </a:p>
        </p:txBody>
      </p:sp>
    </p:spTree>
    <p:extLst>
      <p:ext uri="{BB962C8B-B14F-4D97-AF65-F5344CB8AC3E}">
        <p14:creationId xmlns:p14="http://schemas.microsoft.com/office/powerpoint/2010/main" val="1570564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C6B00C-ADA8-43F0-A559-59ABCF30FD76}"/>
              </a:ext>
            </a:extLst>
          </p:cNvPr>
          <p:cNvSpPr>
            <a:spLocks noGrp="1"/>
          </p:cNvSpPr>
          <p:nvPr>
            <p:ph type="title"/>
          </p:nvPr>
        </p:nvSpPr>
        <p:spPr>
          <a:xfrm>
            <a:off x="518939" y="239566"/>
            <a:ext cx="7886700" cy="1022350"/>
          </a:xfrm>
        </p:spPr>
        <p:txBody>
          <a:bodyPr/>
          <a:lstStyle/>
          <a:p>
            <a:pPr algn="ctr"/>
            <a:r>
              <a:rPr lang="en-US" dirty="0"/>
              <a:t>International Partnerships</a:t>
            </a:r>
          </a:p>
        </p:txBody>
      </p:sp>
      <p:sp>
        <p:nvSpPr>
          <p:cNvPr id="4" name="Slide Number Placeholder 3">
            <a:extLst>
              <a:ext uri="{FF2B5EF4-FFF2-40B4-BE49-F238E27FC236}">
                <a16:creationId xmlns:a16="http://schemas.microsoft.com/office/drawing/2014/main" xmlns="" id="{3A7D5D2D-6E79-4692-9EE6-A1CE8654CDBC}"/>
              </a:ext>
            </a:extLst>
          </p:cNvPr>
          <p:cNvSpPr>
            <a:spLocks noGrp="1"/>
          </p:cNvSpPr>
          <p:nvPr>
            <p:ph type="sldNum" sz="quarter" idx="10"/>
          </p:nvPr>
        </p:nvSpPr>
        <p:spPr>
          <a:xfrm>
            <a:off x="9023583" y="6570663"/>
            <a:ext cx="338137" cy="287337"/>
          </a:xfrm>
        </p:spPr>
        <p:txBody>
          <a:bodyPr/>
          <a:lstStyle/>
          <a:p>
            <a:pPr>
              <a:defRPr/>
            </a:pPr>
            <a:fld id="{D4090CA4-F0BB-44AE-B956-36B9DB324A8E}" type="slidenum">
              <a:rPr lang="en-US" smtClean="0"/>
              <a:pPr>
                <a:defRPr/>
              </a:pPr>
              <a:t>15</a:t>
            </a:fld>
            <a:endParaRPr lang="en-US" dirty="0"/>
          </a:p>
        </p:txBody>
      </p:sp>
      <p:sp>
        <p:nvSpPr>
          <p:cNvPr id="7" name="Block Arc 6">
            <a:extLst>
              <a:ext uri="{FF2B5EF4-FFF2-40B4-BE49-F238E27FC236}">
                <a16:creationId xmlns:a16="http://schemas.microsoft.com/office/drawing/2014/main" xmlns="" id="{3F71F264-4237-4049-B3EB-614D8A5136A5}"/>
              </a:ext>
            </a:extLst>
          </p:cNvPr>
          <p:cNvSpPr/>
          <p:nvPr/>
        </p:nvSpPr>
        <p:spPr>
          <a:xfrm rot="10800000">
            <a:off x="1960106" y="1757708"/>
            <a:ext cx="4126629" cy="4217276"/>
          </a:xfrm>
          <a:prstGeom prst="blockArc">
            <a:avLst>
              <a:gd name="adj1" fmla="val 17527788"/>
              <a:gd name="adj2" fmla="val 4119114"/>
              <a:gd name="adj3" fmla="val 575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Block Arc 8">
            <a:extLst>
              <a:ext uri="{FF2B5EF4-FFF2-40B4-BE49-F238E27FC236}">
                <a16:creationId xmlns:a16="http://schemas.microsoft.com/office/drawing/2014/main" xmlns="" id="{4A524FDF-F6CB-4AAA-AFED-38F863D45761}"/>
              </a:ext>
            </a:extLst>
          </p:cNvPr>
          <p:cNvSpPr/>
          <p:nvPr/>
        </p:nvSpPr>
        <p:spPr>
          <a:xfrm rot="21289747">
            <a:off x="2688114" y="1752514"/>
            <a:ext cx="4309554" cy="4284242"/>
          </a:xfrm>
          <a:prstGeom prst="blockArc">
            <a:avLst>
              <a:gd name="adj1" fmla="val 17527788"/>
              <a:gd name="adj2" fmla="val 4119114"/>
              <a:gd name="adj3" fmla="val 575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0" name="Group 9">
            <a:extLst>
              <a:ext uri="{FF2B5EF4-FFF2-40B4-BE49-F238E27FC236}">
                <a16:creationId xmlns:a16="http://schemas.microsoft.com/office/drawing/2014/main" xmlns="" id="{4EB2C577-C17D-465B-A75F-E193D626B2CA}"/>
              </a:ext>
            </a:extLst>
          </p:cNvPr>
          <p:cNvGrpSpPr/>
          <p:nvPr/>
        </p:nvGrpSpPr>
        <p:grpSpPr>
          <a:xfrm>
            <a:off x="3366068" y="2714438"/>
            <a:ext cx="2192443" cy="2192552"/>
            <a:chOff x="2120446" y="1219057"/>
            <a:chExt cx="2192443" cy="2192552"/>
          </a:xfrm>
          <a:scene3d>
            <a:camera prst="orthographicFront">
              <a:rot lat="0" lon="0" rev="0"/>
            </a:camera>
            <a:lightRig rig="contrasting" dir="t">
              <a:rot lat="0" lon="0" rev="1200000"/>
            </a:lightRig>
          </a:scene3d>
        </p:grpSpPr>
        <p:sp>
          <p:nvSpPr>
            <p:cNvPr id="11" name="Oval 10">
              <a:extLst>
                <a:ext uri="{FF2B5EF4-FFF2-40B4-BE49-F238E27FC236}">
                  <a16:creationId xmlns:a16="http://schemas.microsoft.com/office/drawing/2014/main" xmlns="" id="{BB3D456B-38BB-4259-A28F-D2823EA6CF98}"/>
                </a:ext>
              </a:extLst>
            </p:cNvPr>
            <p:cNvSpPr/>
            <p:nvPr/>
          </p:nvSpPr>
          <p:spPr>
            <a:xfrm>
              <a:off x="2120446" y="1219057"/>
              <a:ext cx="2192443" cy="2192552"/>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Oval 4">
              <a:extLst>
                <a:ext uri="{FF2B5EF4-FFF2-40B4-BE49-F238E27FC236}">
                  <a16:creationId xmlns:a16="http://schemas.microsoft.com/office/drawing/2014/main" xmlns="" id="{3CE0ED29-D76E-48CF-8B77-FA952DCCEE6D}"/>
                </a:ext>
              </a:extLst>
            </p:cNvPr>
            <p:cNvSpPr txBox="1"/>
            <p:nvPr/>
          </p:nvSpPr>
          <p:spPr>
            <a:xfrm>
              <a:off x="2441522" y="1540149"/>
              <a:ext cx="1550291" cy="1550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HEIghten Critical Thinking </a:t>
              </a:r>
            </a:p>
          </p:txBody>
        </p:sp>
      </p:grpSp>
      <p:sp>
        <p:nvSpPr>
          <p:cNvPr id="13" name="Oval 12">
            <a:extLst>
              <a:ext uri="{FF2B5EF4-FFF2-40B4-BE49-F238E27FC236}">
                <a16:creationId xmlns:a16="http://schemas.microsoft.com/office/drawing/2014/main" xmlns="" id="{AB5CBD80-66B2-441C-9BCD-CFC91640A3EA}"/>
              </a:ext>
            </a:extLst>
          </p:cNvPr>
          <p:cNvSpPr/>
          <p:nvPr/>
        </p:nvSpPr>
        <p:spPr>
          <a:xfrm>
            <a:off x="975354" y="3367492"/>
            <a:ext cx="862572" cy="862813"/>
          </a:xfrm>
          <a:prstGeom prst="ellipse">
            <a:avLst/>
          </a:prstGeom>
          <a:blipFill>
            <a:blip r:embed="rId2" cstate="print">
              <a:extLst>
                <a:ext uri="{28A0092B-C50C-407E-A947-70E740481C1C}">
                  <a14:useLocalDpi xmlns:a14="http://schemas.microsoft.com/office/drawing/2010/main" val="0"/>
                </a:ext>
              </a:extLst>
            </a:blip>
            <a:srcRect/>
            <a:stretch>
              <a:fillRect l="-38000" r="-38000"/>
            </a:stretch>
          </a:blipFill>
          <a:effectLst>
            <a:outerShdw blurRad="50800" dist="50800" dir="5400000" algn="ctr" rotWithShape="0">
              <a:srgbClr val="000000"/>
            </a:outerShd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4" name="Oval 13">
            <a:extLst>
              <a:ext uri="{FF2B5EF4-FFF2-40B4-BE49-F238E27FC236}">
                <a16:creationId xmlns:a16="http://schemas.microsoft.com/office/drawing/2014/main" xmlns="" id="{301DC801-7A75-456C-800F-5139FD750AFE}"/>
              </a:ext>
            </a:extLst>
          </p:cNvPr>
          <p:cNvSpPr/>
          <p:nvPr/>
        </p:nvSpPr>
        <p:spPr>
          <a:xfrm>
            <a:off x="1904594" y="5416005"/>
            <a:ext cx="862572" cy="862813"/>
          </a:xfrm>
          <a:prstGeom prst="ellipse">
            <a:avLst/>
          </a:prstGeom>
          <a:blipFill>
            <a:blip r:embed="rId3" cstate="print">
              <a:extLst>
                <a:ext uri="{28A0092B-C50C-407E-A947-70E740481C1C}">
                  <a14:useLocalDpi xmlns:a14="http://schemas.microsoft.com/office/drawing/2010/main" val="0"/>
                </a:ext>
              </a:extLst>
            </a:blip>
            <a:srcRect/>
            <a:stretch>
              <a:fillRect l="-17000" r="-17000"/>
            </a:stretch>
          </a:blipFill>
          <a:effectLst>
            <a:outerShdw blurRad="50800" dist="50800" dir="5400000" algn="ctr" rotWithShape="0">
              <a:srgbClr val="000000"/>
            </a:outerShd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8" name="Oval 17">
            <a:extLst>
              <a:ext uri="{FF2B5EF4-FFF2-40B4-BE49-F238E27FC236}">
                <a16:creationId xmlns:a16="http://schemas.microsoft.com/office/drawing/2014/main" xmlns="" id="{F27D55D5-378F-4519-8400-E0361845926E}"/>
              </a:ext>
            </a:extLst>
          </p:cNvPr>
          <p:cNvSpPr/>
          <p:nvPr/>
        </p:nvSpPr>
        <p:spPr>
          <a:xfrm>
            <a:off x="5781466" y="1523853"/>
            <a:ext cx="919386" cy="867105"/>
          </a:xfrm>
          <a:prstGeom prst="ellipse">
            <a:avLst/>
          </a:prstGeom>
          <a:blipFill rotWithShape="1">
            <a:blip r:embed="rId4"/>
            <a:stretch>
              <a:fillRect/>
            </a:stretch>
          </a:blipFill>
          <a:effectLst>
            <a:outerShdw blurRad="50800" dist="50800" dir="5400000" algn="ctr" rotWithShape="0">
              <a:srgbClr val="000000"/>
            </a:outerShd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9" name="Oval 18">
            <a:extLst>
              <a:ext uri="{FF2B5EF4-FFF2-40B4-BE49-F238E27FC236}">
                <a16:creationId xmlns:a16="http://schemas.microsoft.com/office/drawing/2014/main" xmlns="" id="{B7763A7C-C71C-4457-BA1D-7BEF1803D474}"/>
              </a:ext>
            </a:extLst>
          </p:cNvPr>
          <p:cNvSpPr/>
          <p:nvPr/>
        </p:nvSpPr>
        <p:spPr>
          <a:xfrm>
            <a:off x="6668502" y="2465975"/>
            <a:ext cx="913632" cy="920357"/>
          </a:xfrm>
          <a:prstGeom prst="ellipse">
            <a:avLst/>
          </a:prstGeom>
          <a:blipFill rotWithShape="1">
            <a:blip r:embed="rId5"/>
            <a:stretch>
              <a:fillRect/>
            </a:stretch>
          </a:blipFill>
          <a:effectLst>
            <a:outerShdw blurRad="50800" dist="50800" dir="5400000" algn="ctr" rotWithShape="0">
              <a:srgbClr val="000000"/>
            </a:outerShd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0" name="Oval 19">
            <a:extLst>
              <a:ext uri="{FF2B5EF4-FFF2-40B4-BE49-F238E27FC236}">
                <a16:creationId xmlns:a16="http://schemas.microsoft.com/office/drawing/2014/main" xmlns="" id="{B66E0943-9967-4EF9-A9C8-DBC5777B33C4}"/>
              </a:ext>
            </a:extLst>
          </p:cNvPr>
          <p:cNvSpPr/>
          <p:nvPr/>
        </p:nvSpPr>
        <p:spPr>
          <a:xfrm>
            <a:off x="6792647" y="3907423"/>
            <a:ext cx="909403" cy="896863"/>
          </a:xfrm>
          <a:prstGeom prst="ellipse">
            <a:avLst/>
          </a:prstGeom>
          <a:blipFill rotWithShape="1">
            <a:blip r:embed="rId6"/>
            <a:stretch>
              <a:fillRect/>
            </a:stretch>
          </a:blipFill>
          <a:effectLst>
            <a:outerShdw blurRad="50800" dist="50800" dir="5400000" algn="ctr" rotWithShape="0">
              <a:srgbClr val="000000"/>
            </a:outerShd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1" name="Oval 20">
            <a:extLst>
              <a:ext uri="{FF2B5EF4-FFF2-40B4-BE49-F238E27FC236}">
                <a16:creationId xmlns:a16="http://schemas.microsoft.com/office/drawing/2014/main" xmlns="" id="{B90B3A5A-6D6C-41A8-A8AA-E41D82B86809}"/>
              </a:ext>
            </a:extLst>
          </p:cNvPr>
          <p:cNvSpPr/>
          <p:nvPr/>
        </p:nvSpPr>
        <p:spPr>
          <a:xfrm>
            <a:off x="6050960" y="5147788"/>
            <a:ext cx="906450" cy="883759"/>
          </a:xfrm>
          <a:prstGeom prst="ellipse">
            <a:avLst/>
          </a:prstGeom>
          <a:blipFill>
            <a:blip r:embed="rId7" cstate="print">
              <a:extLst>
                <a:ext uri="{28A0092B-C50C-407E-A947-70E740481C1C}">
                  <a14:useLocalDpi xmlns:a14="http://schemas.microsoft.com/office/drawing/2010/main" val="0"/>
                </a:ext>
              </a:extLst>
            </a:blip>
            <a:srcRect/>
            <a:stretch>
              <a:fillRect l="-25000" r="-25000"/>
            </a:stretch>
          </a:blipFill>
          <a:effectLst>
            <a:outerShdw blurRad="50800" dist="50800" dir="5400000" algn="ctr" rotWithShape="0">
              <a:srgbClr val="000000"/>
            </a:outerShd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2" name="TextBox 21">
            <a:extLst>
              <a:ext uri="{FF2B5EF4-FFF2-40B4-BE49-F238E27FC236}">
                <a16:creationId xmlns:a16="http://schemas.microsoft.com/office/drawing/2014/main" xmlns="" id="{93E0BF45-DDB7-4287-8CEE-AB67F9BEF84D}"/>
              </a:ext>
            </a:extLst>
          </p:cNvPr>
          <p:cNvSpPr txBox="1"/>
          <p:nvPr/>
        </p:nvSpPr>
        <p:spPr>
          <a:xfrm>
            <a:off x="6700852" y="1433667"/>
            <a:ext cx="1309251" cy="400110"/>
          </a:xfrm>
          <a:prstGeom prst="rect">
            <a:avLst/>
          </a:prstGeom>
          <a:noFill/>
        </p:spPr>
        <p:txBody>
          <a:bodyPr wrap="square" rtlCol="0">
            <a:spAutoFit/>
          </a:bodyPr>
          <a:lstStyle/>
          <a:p>
            <a:r>
              <a:rPr lang="en-US" sz="2000" b="1" dirty="0"/>
              <a:t>China</a:t>
            </a:r>
          </a:p>
        </p:txBody>
      </p:sp>
      <p:sp>
        <p:nvSpPr>
          <p:cNvPr id="23" name="TextBox 22">
            <a:extLst>
              <a:ext uri="{FF2B5EF4-FFF2-40B4-BE49-F238E27FC236}">
                <a16:creationId xmlns:a16="http://schemas.microsoft.com/office/drawing/2014/main" xmlns="" id="{707E8BE6-018E-4F40-BA9D-8A103DB1E14A}"/>
              </a:ext>
            </a:extLst>
          </p:cNvPr>
          <p:cNvSpPr txBox="1"/>
          <p:nvPr/>
        </p:nvSpPr>
        <p:spPr>
          <a:xfrm>
            <a:off x="7537959" y="2417347"/>
            <a:ext cx="1309251" cy="400110"/>
          </a:xfrm>
          <a:prstGeom prst="rect">
            <a:avLst/>
          </a:prstGeom>
          <a:noFill/>
        </p:spPr>
        <p:txBody>
          <a:bodyPr wrap="square" rtlCol="0">
            <a:spAutoFit/>
          </a:bodyPr>
          <a:lstStyle/>
          <a:p>
            <a:r>
              <a:rPr lang="en-US" sz="2000" b="1" dirty="0"/>
              <a:t>Russia</a:t>
            </a:r>
          </a:p>
        </p:txBody>
      </p:sp>
      <p:sp>
        <p:nvSpPr>
          <p:cNvPr id="24" name="TextBox 23">
            <a:extLst>
              <a:ext uri="{FF2B5EF4-FFF2-40B4-BE49-F238E27FC236}">
                <a16:creationId xmlns:a16="http://schemas.microsoft.com/office/drawing/2014/main" xmlns="" id="{466DA0E7-A6BF-4401-9191-13BFF3E83D76}"/>
              </a:ext>
            </a:extLst>
          </p:cNvPr>
          <p:cNvSpPr txBox="1"/>
          <p:nvPr/>
        </p:nvSpPr>
        <p:spPr>
          <a:xfrm>
            <a:off x="7742672" y="3942710"/>
            <a:ext cx="1309251" cy="400110"/>
          </a:xfrm>
          <a:prstGeom prst="rect">
            <a:avLst/>
          </a:prstGeom>
          <a:noFill/>
        </p:spPr>
        <p:txBody>
          <a:bodyPr wrap="square" rtlCol="0">
            <a:spAutoFit/>
          </a:bodyPr>
          <a:lstStyle/>
          <a:p>
            <a:r>
              <a:rPr lang="en-US" sz="2000" b="1" dirty="0"/>
              <a:t>Colombia</a:t>
            </a:r>
          </a:p>
        </p:txBody>
      </p:sp>
      <p:sp>
        <p:nvSpPr>
          <p:cNvPr id="25" name="TextBox 24">
            <a:extLst>
              <a:ext uri="{FF2B5EF4-FFF2-40B4-BE49-F238E27FC236}">
                <a16:creationId xmlns:a16="http://schemas.microsoft.com/office/drawing/2014/main" xmlns="" id="{36F611D4-B1BB-4167-87CC-3549C6575ECF}"/>
              </a:ext>
            </a:extLst>
          </p:cNvPr>
          <p:cNvSpPr txBox="1"/>
          <p:nvPr/>
        </p:nvSpPr>
        <p:spPr>
          <a:xfrm>
            <a:off x="6963737" y="5224182"/>
            <a:ext cx="1557869" cy="400110"/>
          </a:xfrm>
          <a:prstGeom prst="rect">
            <a:avLst/>
          </a:prstGeom>
          <a:noFill/>
        </p:spPr>
        <p:txBody>
          <a:bodyPr wrap="square" rtlCol="0">
            <a:spAutoFit/>
          </a:bodyPr>
          <a:lstStyle/>
          <a:p>
            <a:r>
              <a:rPr lang="en-US" sz="2000" b="1" dirty="0"/>
              <a:t>South Korea</a:t>
            </a:r>
          </a:p>
        </p:txBody>
      </p:sp>
      <p:sp>
        <p:nvSpPr>
          <p:cNvPr id="26" name="TextBox 25">
            <a:extLst>
              <a:ext uri="{FF2B5EF4-FFF2-40B4-BE49-F238E27FC236}">
                <a16:creationId xmlns:a16="http://schemas.microsoft.com/office/drawing/2014/main" xmlns="" id="{5FB989CD-93BB-4ED4-A1FC-5411370587DB}"/>
              </a:ext>
            </a:extLst>
          </p:cNvPr>
          <p:cNvSpPr txBox="1"/>
          <p:nvPr/>
        </p:nvSpPr>
        <p:spPr>
          <a:xfrm>
            <a:off x="153310" y="3666291"/>
            <a:ext cx="1309251" cy="400110"/>
          </a:xfrm>
          <a:prstGeom prst="rect">
            <a:avLst/>
          </a:prstGeom>
          <a:noFill/>
        </p:spPr>
        <p:txBody>
          <a:bodyPr wrap="square" rtlCol="0">
            <a:spAutoFit/>
          </a:bodyPr>
          <a:lstStyle/>
          <a:p>
            <a:r>
              <a:rPr lang="en-US" sz="2000" b="1" dirty="0"/>
              <a:t>India</a:t>
            </a:r>
          </a:p>
        </p:txBody>
      </p:sp>
      <p:sp>
        <p:nvSpPr>
          <p:cNvPr id="29" name="TextBox 28">
            <a:extLst>
              <a:ext uri="{FF2B5EF4-FFF2-40B4-BE49-F238E27FC236}">
                <a16:creationId xmlns:a16="http://schemas.microsoft.com/office/drawing/2014/main" xmlns="" id="{D1EFED8F-8063-4FD6-B6AA-57B5A1766990}"/>
              </a:ext>
            </a:extLst>
          </p:cNvPr>
          <p:cNvSpPr txBox="1"/>
          <p:nvPr/>
        </p:nvSpPr>
        <p:spPr>
          <a:xfrm>
            <a:off x="592309" y="1864025"/>
            <a:ext cx="1309251" cy="400110"/>
          </a:xfrm>
          <a:prstGeom prst="rect">
            <a:avLst/>
          </a:prstGeom>
          <a:noFill/>
        </p:spPr>
        <p:txBody>
          <a:bodyPr wrap="square" rtlCol="0">
            <a:spAutoFit/>
          </a:bodyPr>
          <a:lstStyle/>
          <a:p>
            <a:r>
              <a:rPr lang="en-US" sz="2000" b="1" dirty="0"/>
              <a:t>Canada</a:t>
            </a:r>
          </a:p>
        </p:txBody>
      </p:sp>
      <p:sp>
        <p:nvSpPr>
          <p:cNvPr id="30" name="TextBox 29">
            <a:extLst>
              <a:ext uri="{FF2B5EF4-FFF2-40B4-BE49-F238E27FC236}">
                <a16:creationId xmlns:a16="http://schemas.microsoft.com/office/drawing/2014/main" xmlns="" id="{7B20CC63-F162-41E7-8FF1-BB9EAE4C2225}"/>
              </a:ext>
            </a:extLst>
          </p:cNvPr>
          <p:cNvSpPr txBox="1"/>
          <p:nvPr/>
        </p:nvSpPr>
        <p:spPr>
          <a:xfrm>
            <a:off x="1167031" y="5132562"/>
            <a:ext cx="1309251" cy="400110"/>
          </a:xfrm>
          <a:prstGeom prst="rect">
            <a:avLst/>
          </a:prstGeom>
          <a:noFill/>
        </p:spPr>
        <p:txBody>
          <a:bodyPr wrap="square" rtlCol="0">
            <a:spAutoFit/>
          </a:bodyPr>
          <a:lstStyle/>
          <a:p>
            <a:r>
              <a:rPr lang="en-US" sz="2000" b="1" dirty="0"/>
              <a:t>Ireland</a:t>
            </a:r>
          </a:p>
        </p:txBody>
      </p:sp>
      <p:pic>
        <p:nvPicPr>
          <p:cNvPr id="36" name="Picture 35">
            <a:extLst>
              <a:ext uri="{FF2B5EF4-FFF2-40B4-BE49-F238E27FC236}">
                <a16:creationId xmlns:a16="http://schemas.microsoft.com/office/drawing/2014/main" xmlns="" id="{D09037E5-3DB2-4DAF-A622-1FB83E5472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89438" y="1510452"/>
            <a:ext cx="954784" cy="954784"/>
          </a:xfrm>
          <a:prstGeom prst="ellipse">
            <a:avLst/>
          </a:prstGeom>
          <a:ln w="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84958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 y="0"/>
            <a:ext cx="7886700" cy="1022350"/>
          </a:xfrm>
        </p:spPr>
        <p:txBody>
          <a:bodyPr/>
          <a:lstStyle/>
          <a:p>
            <a:r>
              <a:rPr lang="en-US" dirty="0"/>
              <a:t/>
            </a:r>
            <a:br>
              <a:rPr lang="en-US" dirty="0"/>
            </a:br>
            <a:r>
              <a:rPr lang="en-US" dirty="0"/>
              <a:t>Translation and Adaptation</a:t>
            </a:r>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16</a:t>
            </a:fld>
            <a:endParaRPr lang="en-US" dirty="0"/>
          </a:p>
        </p:txBody>
      </p:sp>
      <p:sp>
        <p:nvSpPr>
          <p:cNvPr id="6" name="Content Placeholder 5"/>
          <p:cNvSpPr>
            <a:spLocks noGrp="1"/>
          </p:cNvSpPr>
          <p:nvPr>
            <p:ph idx="1"/>
          </p:nvPr>
        </p:nvSpPr>
        <p:spPr/>
        <p:txBody>
          <a:bodyPr/>
          <a:lstStyle/>
          <a:p>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35" y="1432623"/>
            <a:ext cx="2674775" cy="1219200"/>
          </a:xfrm>
          <a:prstGeom prst="rect">
            <a:avLst/>
          </a:prstGeom>
        </p:spPr>
      </p:pic>
      <p:sp>
        <p:nvSpPr>
          <p:cNvPr id="18" name="Rounded Rectangle 17"/>
          <p:cNvSpPr/>
          <p:nvPr/>
        </p:nvSpPr>
        <p:spPr>
          <a:xfrm>
            <a:off x="3615287" y="1565807"/>
            <a:ext cx="3111328" cy="8840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t>Double translation and reconciliation</a:t>
            </a:r>
          </a:p>
        </p:txBody>
      </p:sp>
      <p:sp>
        <p:nvSpPr>
          <p:cNvPr id="19" name="Rounded Rectangle 18"/>
          <p:cNvSpPr/>
          <p:nvPr/>
        </p:nvSpPr>
        <p:spPr>
          <a:xfrm>
            <a:off x="4282698" y="2593236"/>
            <a:ext cx="1776506" cy="8840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Review</a:t>
            </a:r>
          </a:p>
        </p:txBody>
      </p:sp>
      <p:sp>
        <p:nvSpPr>
          <p:cNvPr id="20" name="Rounded Rectangle 19"/>
          <p:cNvSpPr/>
          <p:nvPr/>
        </p:nvSpPr>
        <p:spPr>
          <a:xfrm>
            <a:off x="4385304" y="3822620"/>
            <a:ext cx="1983045" cy="8840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Verification</a:t>
            </a:r>
          </a:p>
        </p:txBody>
      </p:sp>
      <p:sp>
        <p:nvSpPr>
          <p:cNvPr id="21" name="Down Arrow 20"/>
          <p:cNvSpPr/>
          <p:nvPr/>
        </p:nvSpPr>
        <p:spPr>
          <a:xfrm rot="16200000">
            <a:off x="3521610" y="2777555"/>
            <a:ext cx="854765" cy="5447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own Arrow 21"/>
          <p:cNvSpPr/>
          <p:nvPr/>
        </p:nvSpPr>
        <p:spPr>
          <a:xfrm rot="16200000">
            <a:off x="3521609" y="3770597"/>
            <a:ext cx="854765" cy="5447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801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17</a:t>
            </a:fld>
            <a:endParaRPr lang="en-US" dirty="0"/>
          </a:p>
        </p:txBody>
      </p:sp>
      <p:sp>
        <p:nvSpPr>
          <p:cNvPr id="5" name="TextBox 4"/>
          <p:cNvSpPr txBox="1">
            <a:spLocks noChangeArrowheads="1"/>
          </p:cNvSpPr>
          <p:nvPr/>
        </p:nvSpPr>
        <p:spPr bwMode="auto">
          <a:xfrm>
            <a:off x="1160463" y="6550025"/>
            <a:ext cx="5502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700" dirty="0">
                <a:solidFill>
                  <a:schemeClr val="bg1">
                    <a:lumMod val="50000"/>
                  </a:schemeClr>
                </a:solidFill>
                <a:latin typeface="+mn-lt"/>
                <a:ea typeface="Verdana" panose="020B0604030504040204" pitchFamily="34" charset="0"/>
                <a:cs typeface="Verdana" panose="020B0604030504040204" pitchFamily="34" charset="0"/>
              </a:rPr>
              <a:t>Copyright © 2016 by Educational Testing Service. All rights reserved. ETS, the ETS logo and MEASURING THE POWER OF LEARNING </a:t>
            </a:r>
            <a:br>
              <a:rPr lang="en-US" altLang="en-US" sz="700" dirty="0">
                <a:solidFill>
                  <a:schemeClr val="bg1">
                    <a:lumMod val="50000"/>
                  </a:schemeClr>
                </a:solidFill>
                <a:latin typeface="+mn-lt"/>
                <a:ea typeface="Verdana" panose="020B0604030504040204" pitchFamily="34" charset="0"/>
                <a:cs typeface="Verdana" panose="020B0604030504040204" pitchFamily="34" charset="0"/>
              </a:rPr>
            </a:br>
            <a:r>
              <a:rPr lang="en-US" altLang="en-US" sz="700" dirty="0">
                <a:solidFill>
                  <a:schemeClr val="bg1">
                    <a:lumMod val="50000"/>
                  </a:schemeClr>
                </a:solidFill>
                <a:latin typeface="+mn-lt"/>
                <a:ea typeface="Verdana" panose="020B0604030504040204" pitchFamily="34" charset="0"/>
                <a:cs typeface="Verdana" panose="020B0604030504040204" pitchFamily="34" charset="0"/>
              </a:rPr>
              <a:t>are registered trademarks of Educational Testing Service (ETS). </a:t>
            </a:r>
          </a:p>
        </p:txBody>
      </p:sp>
      <p:sp>
        <p:nvSpPr>
          <p:cNvPr id="6" name="Title 1"/>
          <p:cNvSpPr>
            <a:spLocks noGrp="1"/>
          </p:cNvSpPr>
          <p:nvPr>
            <p:ph type="title"/>
          </p:nvPr>
        </p:nvSpPr>
        <p:spPr>
          <a:xfrm>
            <a:off x="628648" y="372897"/>
            <a:ext cx="7886700" cy="680999"/>
          </a:xfrm>
        </p:spPr>
        <p:txBody>
          <a:bodyPr/>
          <a:lstStyle/>
          <a:p>
            <a:r>
              <a:rPr lang="en-US" dirty="0"/>
              <a:t>Translation and Adaptation</a:t>
            </a:r>
          </a:p>
        </p:txBody>
      </p:sp>
      <p:sp>
        <p:nvSpPr>
          <p:cNvPr id="7" name="Rounded Rectangle 6"/>
          <p:cNvSpPr/>
          <p:nvPr/>
        </p:nvSpPr>
        <p:spPr>
          <a:xfrm>
            <a:off x="910621" y="1177291"/>
            <a:ext cx="2853393" cy="28482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t>Localization</a:t>
            </a:r>
          </a:p>
          <a:p>
            <a:pPr marL="228600" indent="-228600">
              <a:buFont typeface="Arial" panose="020B0604020202020204" pitchFamily="34" charset="0"/>
              <a:buChar char="•"/>
            </a:pPr>
            <a:r>
              <a:rPr lang="en-US" sz="2400" dirty="0"/>
              <a:t>Linguistically correct</a:t>
            </a:r>
          </a:p>
          <a:p>
            <a:pPr marL="228600" indent="-228600">
              <a:buFont typeface="Arial" panose="020B0604020202020204" pitchFamily="34" charset="0"/>
              <a:buChar char="•"/>
            </a:pPr>
            <a:r>
              <a:rPr lang="en-US" sz="2400" dirty="0"/>
              <a:t>Psychologically appropriate</a:t>
            </a:r>
          </a:p>
          <a:p>
            <a:pPr marL="228600" indent="-228600">
              <a:buFont typeface="Arial" panose="020B0604020202020204" pitchFamily="34" charset="0"/>
              <a:buChar char="•"/>
            </a:pPr>
            <a:r>
              <a:rPr lang="en-US" sz="2400" dirty="0"/>
              <a:t>Culturally authentic</a:t>
            </a:r>
          </a:p>
        </p:txBody>
      </p:sp>
      <p:sp>
        <p:nvSpPr>
          <p:cNvPr id="8" name="Rounded Rectangle 7"/>
          <p:cNvSpPr/>
          <p:nvPr/>
        </p:nvSpPr>
        <p:spPr>
          <a:xfrm>
            <a:off x="5130801" y="1355442"/>
            <a:ext cx="2872296" cy="25637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t>Comparability</a:t>
            </a:r>
          </a:p>
          <a:p>
            <a:pPr marL="228600" indent="-228600">
              <a:buFont typeface="Arial" panose="020B0604020202020204" pitchFamily="34" charset="0"/>
              <a:buChar char="•"/>
            </a:pPr>
            <a:r>
              <a:rPr lang="en-US" sz="2400" dirty="0"/>
              <a:t>Construct equivalence</a:t>
            </a:r>
          </a:p>
          <a:p>
            <a:pPr marL="228600" indent="-228600">
              <a:buFont typeface="Arial" panose="020B0604020202020204" pitchFamily="34" charset="0"/>
              <a:buChar char="•"/>
            </a:pPr>
            <a:r>
              <a:rPr lang="en-US" sz="2400" dirty="0"/>
              <a:t>Content equivalence</a:t>
            </a:r>
          </a:p>
          <a:p>
            <a:pPr marL="457200" indent="-457200">
              <a:buFont typeface="Arial" panose="020B0604020202020204" pitchFamily="34" charset="0"/>
              <a:buChar char="•"/>
            </a:pPr>
            <a:endParaRPr lang="en-US" sz="2800" dirty="0"/>
          </a:p>
        </p:txBody>
      </p:sp>
      <p:sp>
        <p:nvSpPr>
          <p:cNvPr id="9" name="Left-Right Arrow 8"/>
          <p:cNvSpPr/>
          <p:nvPr/>
        </p:nvSpPr>
        <p:spPr>
          <a:xfrm>
            <a:off x="3764015" y="2480420"/>
            <a:ext cx="1366786" cy="7098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p:cNvSpPr txBox="1">
            <a:spLocks/>
          </p:cNvSpPr>
          <p:nvPr/>
        </p:nvSpPr>
        <p:spPr>
          <a:xfrm>
            <a:off x="628648" y="4376309"/>
            <a:ext cx="7651751" cy="1259561"/>
          </a:xfrm>
          <a:prstGeom prst="rect">
            <a:avLst/>
          </a:prstGeom>
          <a:solidFill>
            <a:schemeClr val="bg1"/>
          </a:solidFill>
          <a:ln w="25400">
            <a:solidFill>
              <a:schemeClr val="accent1">
                <a:shade val="50000"/>
              </a:schemeClr>
            </a:solid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325" lvl="1" indent="0">
              <a:buNone/>
            </a:pPr>
            <a:r>
              <a:rPr lang="en-US" sz="1800" dirty="0"/>
              <a:t>TD-1 (4): Ensure that the translation and adaptation processes consider linguistic, psychological, and cultural differences in the intended populations through the choice of experts with relevant expertise. (ITC, 2017)</a:t>
            </a:r>
          </a:p>
        </p:txBody>
      </p:sp>
    </p:spTree>
    <p:extLst>
      <p:ext uri="{BB962C8B-B14F-4D97-AF65-F5344CB8AC3E}">
        <p14:creationId xmlns:p14="http://schemas.microsoft.com/office/powerpoint/2010/main" val="24696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a:xfrm>
            <a:off x="638538" y="444259"/>
            <a:ext cx="7886700" cy="626165"/>
          </a:xfrm>
        </p:spPr>
        <p:txBody>
          <a:bodyPr/>
          <a:lstStyle/>
          <a:p>
            <a:r>
              <a:rPr lang="en-US" dirty="0"/>
              <a:t>An Example </a:t>
            </a:r>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18</a:t>
            </a:fld>
            <a:endParaRPr lang="en-US" dirty="0"/>
          </a:p>
        </p:txBody>
      </p:sp>
      <p:sp>
        <p:nvSpPr>
          <p:cNvPr id="5" name="TextBox 4"/>
          <p:cNvSpPr txBox="1">
            <a:spLocks noChangeArrowheads="1"/>
          </p:cNvSpPr>
          <p:nvPr/>
        </p:nvSpPr>
        <p:spPr bwMode="auto">
          <a:xfrm>
            <a:off x="1160463" y="6550025"/>
            <a:ext cx="5502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700" dirty="0">
                <a:solidFill>
                  <a:schemeClr val="bg1">
                    <a:lumMod val="50000"/>
                  </a:schemeClr>
                </a:solidFill>
                <a:latin typeface="+mn-lt"/>
                <a:ea typeface="Verdana" panose="020B0604030504040204" pitchFamily="34" charset="0"/>
                <a:cs typeface="Verdana" panose="020B0604030504040204" pitchFamily="34" charset="0"/>
              </a:rPr>
              <a:t>Copyright © 2016 by Educational Testing Service. All rights reserved. ETS, the ETS logo and MEASURING THE POWER OF LEARNING </a:t>
            </a:r>
            <a:br>
              <a:rPr lang="en-US" altLang="en-US" sz="700" dirty="0">
                <a:solidFill>
                  <a:schemeClr val="bg1">
                    <a:lumMod val="50000"/>
                  </a:schemeClr>
                </a:solidFill>
                <a:latin typeface="+mn-lt"/>
                <a:ea typeface="Verdana" panose="020B0604030504040204" pitchFamily="34" charset="0"/>
                <a:cs typeface="Verdana" panose="020B0604030504040204" pitchFamily="34" charset="0"/>
              </a:rPr>
            </a:br>
            <a:r>
              <a:rPr lang="en-US" altLang="en-US" sz="700" dirty="0">
                <a:solidFill>
                  <a:schemeClr val="bg1">
                    <a:lumMod val="50000"/>
                  </a:schemeClr>
                </a:solidFill>
                <a:latin typeface="+mn-lt"/>
                <a:ea typeface="Verdana" panose="020B0604030504040204" pitchFamily="34" charset="0"/>
                <a:cs typeface="Verdana" panose="020B0604030504040204" pitchFamily="34" charset="0"/>
              </a:rPr>
              <a:t>are registered trademarks of Educational Testing Service (ETS). </a:t>
            </a:r>
          </a:p>
        </p:txBody>
      </p:sp>
      <p:sp>
        <p:nvSpPr>
          <p:cNvPr id="15" name="Content Placeholder 2"/>
          <p:cNvSpPr txBox="1">
            <a:spLocks/>
          </p:cNvSpPr>
          <p:nvPr/>
        </p:nvSpPr>
        <p:spPr>
          <a:xfrm>
            <a:off x="2117444" y="1897385"/>
            <a:ext cx="6277627" cy="1259561"/>
          </a:xfrm>
          <a:prstGeom prst="rect">
            <a:avLst/>
          </a:prstGeom>
          <a:solidFill>
            <a:schemeClr val="bg1"/>
          </a:solidFill>
          <a:ln w="25400">
            <a:solidFill>
              <a:schemeClr val="accent1">
                <a:shade val="50000"/>
              </a:schemeClr>
            </a:solid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325" lvl="1" indent="0" algn="ctr">
              <a:spcBef>
                <a:spcPts val="600"/>
              </a:spcBef>
              <a:buNone/>
            </a:pPr>
            <a:r>
              <a:rPr lang="en-US" sz="1800" b="1" dirty="0"/>
              <a:t>English Version </a:t>
            </a:r>
          </a:p>
          <a:p>
            <a:pPr marL="60325" lvl="1" indent="0">
              <a:spcBef>
                <a:spcPts val="1800"/>
              </a:spcBef>
              <a:buNone/>
            </a:pPr>
            <a:r>
              <a:rPr lang="en-US" sz="1800" dirty="0"/>
              <a:t>Three individuals contributed $800 each toward the purchase of a computer that costs $1,950. </a:t>
            </a:r>
            <a:endParaRPr lang="en-US" dirty="0"/>
          </a:p>
        </p:txBody>
      </p:sp>
      <p:sp>
        <p:nvSpPr>
          <p:cNvPr id="16" name="Content Placeholder 2"/>
          <p:cNvSpPr txBox="1">
            <a:spLocks/>
          </p:cNvSpPr>
          <p:nvPr/>
        </p:nvSpPr>
        <p:spPr>
          <a:xfrm>
            <a:off x="2117444" y="3608296"/>
            <a:ext cx="6277627" cy="1259561"/>
          </a:xfrm>
          <a:prstGeom prst="rect">
            <a:avLst/>
          </a:prstGeom>
          <a:solidFill>
            <a:schemeClr val="bg1"/>
          </a:solidFill>
          <a:ln w="25400">
            <a:solidFill>
              <a:schemeClr val="accent1">
                <a:shade val="50000"/>
              </a:schemeClr>
            </a:solid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325" lvl="1" indent="0" algn="ctr">
              <a:buNone/>
            </a:pPr>
            <a:r>
              <a:rPr lang="en-US" sz="1800" b="1" dirty="0"/>
              <a:t>Chinese Version </a:t>
            </a:r>
          </a:p>
          <a:p>
            <a:pPr marL="60325" lvl="1" indent="0">
              <a:spcBef>
                <a:spcPts val="1800"/>
              </a:spcBef>
              <a:buNone/>
            </a:pPr>
            <a:r>
              <a:rPr lang="zh-CN" altLang="en-US" sz="1800" dirty="0"/>
              <a:t>一台电脑价格为 </a:t>
            </a:r>
            <a:r>
              <a:rPr lang="en-US" altLang="zh-CN" sz="1800" dirty="0"/>
              <a:t>19,500 </a:t>
            </a:r>
            <a:r>
              <a:rPr lang="zh-CN" altLang="en-US" sz="1800" dirty="0"/>
              <a:t>元，三人共同出资购买，每人出 </a:t>
            </a:r>
            <a:r>
              <a:rPr lang="en-US" altLang="zh-CN" sz="1800" dirty="0"/>
              <a:t>8000 </a:t>
            </a:r>
            <a:r>
              <a:rPr lang="zh-CN" altLang="en-US" sz="1800" dirty="0"/>
              <a:t>元。</a:t>
            </a:r>
            <a:endParaRPr lang="en-US" dirty="0"/>
          </a:p>
        </p:txBody>
      </p:sp>
      <p:pic>
        <p:nvPicPr>
          <p:cNvPr id="12" name="Picture 2" descr="http://www.worldatlas.com/webimage/flags/countrys/zzzflags/cnlarg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250" y="3773444"/>
            <a:ext cx="1429188" cy="9292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862" y="2033127"/>
            <a:ext cx="1383077" cy="884613"/>
          </a:xfrm>
          <a:prstGeom prst="rect">
            <a:avLst/>
          </a:prstGeom>
        </p:spPr>
      </p:pic>
    </p:spTree>
    <p:extLst>
      <p:ext uri="{BB962C8B-B14F-4D97-AF65-F5344CB8AC3E}">
        <p14:creationId xmlns:p14="http://schemas.microsoft.com/office/powerpoint/2010/main" val="440928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7"/>
            <a:ext cx="7886700" cy="942180"/>
          </a:xfrm>
        </p:spPr>
        <p:txBody>
          <a:bodyPr/>
          <a:lstStyle/>
          <a:p>
            <a:r>
              <a:rPr lang="en-US" sz="4400" b="1" dirty="0"/>
              <a:t>Validation</a:t>
            </a:r>
          </a:p>
        </p:txBody>
      </p:sp>
      <p:graphicFrame>
        <p:nvGraphicFramePr>
          <p:cNvPr id="5" name="Content Placeholder 4"/>
          <p:cNvGraphicFramePr>
            <a:graphicFrameLocks noGrp="1"/>
          </p:cNvGraphicFramePr>
          <p:nvPr>
            <p:ph idx="1"/>
            <p:extLst/>
          </p:nvPr>
        </p:nvGraphicFramePr>
        <p:xfrm>
          <a:off x="819568" y="1585390"/>
          <a:ext cx="7369837" cy="4011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8BF853D7-D760-4D9C-9513-1F60D1379C05}" type="slidenum">
              <a:rPr lang="en-US" altLang="en-US" sz="1100" smtClean="0"/>
              <a:pPr/>
              <a:t>19</a:t>
            </a:fld>
            <a:endParaRPr lang="en-US" altLang="en-US" sz="1100" dirty="0"/>
          </a:p>
        </p:txBody>
      </p:sp>
      <p:sp>
        <p:nvSpPr>
          <p:cNvPr id="6" name="TextBox 5"/>
          <p:cNvSpPr txBox="1"/>
          <p:nvPr/>
        </p:nvSpPr>
        <p:spPr>
          <a:xfrm>
            <a:off x="4173973" y="700018"/>
            <a:ext cx="3579725"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Carefully designed framework</a:t>
            </a:r>
          </a:p>
          <a:p>
            <a:pPr marL="285750" indent="-285750">
              <a:buFont typeface="Arial" panose="020B0604020202020204" pitchFamily="34" charset="0"/>
              <a:buChar char="•"/>
            </a:pPr>
            <a:r>
              <a:rPr lang="en-US" b="1" dirty="0"/>
              <a:t>Items mapped to construct</a:t>
            </a:r>
          </a:p>
        </p:txBody>
      </p:sp>
      <p:sp>
        <p:nvSpPr>
          <p:cNvPr id="7" name="TextBox 6"/>
          <p:cNvSpPr txBox="1"/>
          <p:nvPr/>
        </p:nvSpPr>
        <p:spPr>
          <a:xfrm>
            <a:off x="6090976" y="4677215"/>
            <a:ext cx="3053023"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Item analysis</a:t>
            </a:r>
          </a:p>
          <a:p>
            <a:pPr marL="285750" indent="-285750">
              <a:buFont typeface="Arial" panose="020B0604020202020204" pitchFamily="34" charset="0"/>
              <a:buChar char="•"/>
            </a:pPr>
            <a:r>
              <a:rPr lang="en-US" b="1" dirty="0"/>
              <a:t>Dimensionality analysis</a:t>
            </a:r>
          </a:p>
          <a:p>
            <a:pPr marL="285750" indent="-285750">
              <a:buFont typeface="Arial" panose="020B0604020202020204" pitchFamily="34" charset="0"/>
              <a:buChar char="•"/>
            </a:pPr>
            <a:r>
              <a:rPr lang="en-US" b="1" dirty="0"/>
              <a:t>Reliability</a:t>
            </a:r>
          </a:p>
          <a:p>
            <a:pPr marL="285750" indent="-285750">
              <a:buFont typeface="Arial" panose="020B0604020202020204" pitchFamily="34" charset="0"/>
              <a:buChar char="•"/>
            </a:pPr>
            <a:r>
              <a:rPr lang="en-US" b="1" dirty="0"/>
              <a:t>International scale</a:t>
            </a:r>
          </a:p>
        </p:txBody>
      </p:sp>
      <p:sp>
        <p:nvSpPr>
          <p:cNvPr id="8" name="TextBox 7"/>
          <p:cNvSpPr txBox="1"/>
          <p:nvPr/>
        </p:nvSpPr>
        <p:spPr>
          <a:xfrm>
            <a:off x="6701533" y="2087306"/>
            <a:ext cx="2307440"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t>Cognitive interviews</a:t>
            </a:r>
          </a:p>
          <a:p>
            <a:pPr marL="285750" indent="-285750">
              <a:buFont typeface="Arial" panose="020B0604020202020204" pitchFamily="34" charset="0"/>
              <a:buChar char="•"/>
            </a:pPr>
            <a:r>
              <a:rPr lang="en-US" b="1" dirty="0"/>
              <a:t>Student survey</a:t>
            </a:r>
          </a:p>
          <a:p>
            <a:pPr marL="285750" indent="-285750">
              <a:buFont typeface="Arial" panose="020B0604020202020204" pitchFamily="34" charset="0"/>
              <a:buChar char="•"/>
            </a:pPr>
            <a:r>
              <a:rPr lang="en-US" b="1" dirty="0"/>
              <a:t>Response time</a:t>
            </a:r>
          </a:p>
          <a:p>
            <a:pPr marL="285750" indent="-285750">
              <a:buFont typeface="Arial" panose="020B0604020202020204" pitchFamily="34" charset="0"/>
              <a:buChar char="•"/>
            </a:pPr>
            <a:r>
              <a:rPr lang="en-US" b="1" dirty="0"/>
              <a:t>Delivery mode</a:t>
            </a:r>
          </a:p>
          <a:p>
            <a:pPr marL="285750" indent="-285750">
              <a:buFont typeface="Arial" panose="020B0604020202020204" pitchFamily="34" charset="0"/>
              <a:buChar char="•"/>
            </a:pPr>
            <a:r>
              <a:rPr lang="en-US" b="1" dirty="0"/>
              <a:t>Motivation  </a:t>
            </a:r>
          </a:p>
        </p:txBody>
      </p:sp>
      <p:sp>
        <p:nvSpPr>
          <p:cNvPr id="9" name="TextBox 8"/>
          <p:cNvSpPr txBox="1"/>
          <p:nvPr/>
        </p:nvSpPr>
        <p:spPr>
          <a:xfrm>
            <a:off x="0" y="4581269"/>
            <a:ext cx="3020602"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Relation to GPA, SAT, self-evaluation, similar measures, relevant experience, etc. </a:t>
            </a:r>
          </a:p>
        </p:txBody>
      </p:sp>
      <p:sp>
        <p:nvSpPr>
          <p:cNvPr id="10" name="TextBox 9"/>
          <p:cNvSpPr txBox="1"/>
          <p:nvPr/>
        </p:nvSpPr>
        <p:spPr>
          <a:xfrm>
            <a:off x="111211" y="2041139"/>
            <a:ext cx="3020602"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t>Intended and unintended consequences</a:t>
            </a:r>
          </a:p>
          <a:p>
            <a:pPr marL="285750" indent="-285750">
              <a:buFont typeface="Arial" panose="020B0604020202020204" pitchFamily="34" charset="0"/>
              <a:buChar char="•"/>
            </a:pPr>
            <a:r>
              <a:rPr lang="en-US" b="1" dirty="0"/>
              <a:t>New use cases </a:t>
            </a:r>
          </a:p>
        </p:txBody>
      </p:sp>
      <p:sp>
        <p:nvSpPr>
          <p:cNvPr id="11" name="TextBox 10"/>
          <p:cNvSpPr txBox="1">
            <a:spLocks noChangeArrowheads="1"/>
          </p:cNvSpPr>
          <p:nvPr/>
        </p:nvSpPr>
        <p:spPr bwMode="auto">
          <a:xfrm>
            <a:off x="1160463" y="6550025"/>
            <a:ext cx="5502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700" dirty="0">
                <a:solidFill>
                  <a:schemeClr val="bg1">
                    <a:lumMod val="50000"/>
                  </a:schemeClr>
                </a:solidFill>
                <a:latin typeface="+mn-lt"/>
                <a:ea typeface="Verdana" panose="020B0604030504040204" pitchFamily="34" charset="0"/>
                <a:cs typeface="Verdana" panose="020B0604030504040204" pitchFamily="34" charset="0"/>
              </a:rPr>
              <a:t>Copyright © 2016 by Educational Testing Service. All rights reserved. ETS, the ETS logo and MEASURING THE POWER OF LEARNING </a:t>
            </a:r>
            <a:br>
              <a:rPr lang="en-US" altLang="en-US" sz="700" dirty="0">
                <a:solidFill>
                  <a:schemeClr val="bg1">
                    <a:lumMod val="50000"/>
                  </a:schemeClr>
                </a:solidFill>
                <a:latin typeface="+mn-lt"/>
                <a:ea typeface="Verdana" panose="020B0604030504040204" pitchFamily="34" charset="0"/>
                <a:cs typeface="Verdana" panose="020B0604030504040204" pitchFamily="34" charset="0"/>
              </a:rPr>
            </a:br>
            <a:r>
              <a:rPr lang="en-US" altLang="en-US" sz="700" dirty="0">
                <a:solidFill>
                  <a:schemeClr val="bg1">
                    <a:lumMod val="50000"/>
                  </a:schemeClr>
                </a:solidFill>
                <a:latin typeface="+mn-lt"/>
                <a:ea typeface="Verdana" panose="020B0604030504040204" pitchFamily="34" charset="0"/>
                <a:cs typeface="Verdana" panose="020B0604030504040204" pitchFamily="34" charset="0"/>
              </a:rPr>
              <a:t>are registered trademarks of Educational Testing Service (ETS). 34728</a:t>
            </a:r>
          </a:p>
        </p:txBody>
      </p:sp>
    </p:spTree>
    <p:extLst>
      <p:ext uri="{BB962C8B-B14F-4D97-AF65-F5344CB8AC3E}">
        <p14:creationId xmlns:p14="http://schemas.microsoft.com/office/powerpoint/2010/main" val="2587596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The </a:t>
            </a:r>
            <a:r>
              <a:rPr lang="en-US" altLang="zh-CN" dirty="0" smtClean="0"/>
              <a:t>U.S. Economic </a:t>
            </a:r>
            <a:r>
              <a:rPr lang="en-US" altLang="zh-CN" dirty="0"/>
              <a:t>Recovery: Trajectory by Degree Level</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2</a:t>
            </a:fld>
            <a:endParaRPr lang="en-US" dirty="0"/>
          </a:p>
        </p:txBody>
      </p:sp>
      <p:pic>
        <p:nvPicPr>
          <p:cNvPr id="6" name="Picture 5"/>
          <p:cNvPicPr>
            <a:picLocks noChangeAspect="1"/>
          </p:cNvPicPr>
          <p:nvPr/>
        </p:nvPicPr>
        <p:blipFill>
          <a:blip r:embed="rId3"/>
          <a:stretch>
            <a:fillRect/>
          </a:stretch>
        </p:blipFill>
        <p:spPr>
          <a:xfrm>
            <a:off x="521640" y="1231900"/>
            <a:ext cx="8100720" cy="4632325"/>
          </a:xfrm>
          <a:prstGeom prst="rect">
            <a:avLst/>
          </a:prstGeom>
        </p:spPr>
      </p:pic>
      <p:sp>
        <p:nvSpPr>
          <p:cNvPr id="8" name="TextBox 7"/>
          <p:cNvSpPr txBox="1"/>
          <p:nvPr/>
        </p:nvSpPr>
        <p:spPr>
          <a:xfrm>
            <a:off x="1123950" y="5995988"/>
            <a:ext cx="8020050" cy="707886"/>
          </a:xfrm>
          <a:prstGeom prst="rect">
            <a:avLst/>
          </a:prstGeom>
          <a:noFill/>
        </p:spPr>
        <p:txBody>
          <a:bodyPr wrap="square" rtlCol="0">
            <a:spAutoFit/>
          </a:bodyPr>
          <a:lstStyle/>
          <a:p>
            <a:r>
              <a:rPr lang="en-US" sz="1000" dirty="0"/>
              <a:t>Source: Georgetown University Center on Education and the Workforce, </a:t>
            </a:r>
            <a:r>
              <a:rPr lang="en-US" sz="1000" i="1" dirty="0"/>
              <a:t>America’s Divided Recovery: College Haves and Have-Nots, </a:t>
            </a:r>
            <a:r>
              <a:rPr lang="en-US" sz="1000" dirty="0"/>
              <a:t>2016 </a:t>
            </a:r>
          </a:p>
          <a:p>
            <a:r>
              <a:rPr lang="en-US" sz="1000" dirty="0"/>
              <a:t>Data source: Georgetown University Center on Education and the Workforce analysis of </a:t>
            </a:r>
            <a:r>
              <a:rPr lang="en-US" sz="1000" i="1" dirty="0"/>
              <a:t>Current Population Survey </a:t>
            </a:r>
            <a:r>
              <a:rPr lang="en-US" sz="1000" dirty="0"/>
              <a:t>(CPS) data, 1989-2016. </a:t>
            </a:r>
          </a:p>
          <a:p>
            <a:r>
              <a:rPr lang="en-US" sz="1000" dirty="0"/>
              <a:t>Note: Employment includes all workers age 18 and older. The monthly employment numbers are seasonally adjusted using the U.S. Census Bureau X-12 procedure and smoothed using a four-month moving average. </a:t>
            </a:r>
          </a:p>
        </p:txBody>
      </p:sp>
    </p:spTree>
    <p:extLst>
      <p:ext uri="{BB962C8B-B14F-4D97-AF65-F5344CB8AC3E}">
        <p14:creationId xmlns:p14="http://schemas.microsoft.com/office/powerpoint/2010/main" val="3268170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79388"/>
            <a:ext cx="3245454" cy="2434091"/>
          </a:xfrm>
        </p:spPr>
      </p:pic>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20</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34494"/>
            <a:ext cx="3227221" cy="274379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2289" y="179388"/>
            <a:ext cx="3478893" cy="260916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5454" y="3134494"/>
            <a:ext cx="2958600" cy="278980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6432" y="1821908"/>
            <a:ext cx="2997568" cy="2993571"/>
          </a:xfrm>
          <a:prstGeom prst="rect">
            <a:avLst/>
          </a:prstGeom>
        </p:spPr>
      </p:pic>
    </p:spTree>
    <p:extLst>
      <p:ext uri="{BB962C8B-B14F-4D97-AF65-F5344CB8AC3E}">
        <p14:creationId xmlns:p14="http://schemas.microsoft.com/office/powerpoint/2010/main" val="2718060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Impact of Motivation on Assessment Performance </a:t>
            </a:r>
            <a:endParaRPr lang="en-US" sz="2800" dirty="0"/>
          </a:p>
        </p:txBody>
      </p:sp>
      <p:sp>
        <p:nvSpPr>
          <p:cNvPr id="3" name="Content Placeholder 2"/>
          <p:cNvSpPr>
            <a:spLocks noGrp="1"/>
          </p:cNvSpPr>
          <p:nvPr>
            <p:ph idx="1"/>
          </p:nvPr>
        </p:nvSpPr>
        <p:spPr/>
        <p:txBody>
          <a:bodyPr>
            <a:normAutofit fontScale="92500" lnSpcReduction="10000"/>
          </a:bodyPr>
          <a:lstStyle/>
          <a:p>
            <a:r>
              <a:rPr lang="en-US" dirty="0" smtClean="0"/>
              <a:t>Testing stakes do impact students’ test-taking motivation</a:t>
            </a:r>
          </a:p>
          <a:p>
            <a:pPr lvl="1"/>
            <a:r>
              <a:rPr lang="en-US" dirty="0" smtClean="0"/>
              <a:t>Students tend to be less motivated on lower stakes tests </a:t>
            </a:r>
            <a:r>
              <a:rPr lang="en-US" sz="1300" dirty="0" smtClean="0"/>
              <a:t>(Barry</a:t>
            </a:r>
            <a:r>
              <a:rPr lang="en-US" sz="1300" dirty="0"/>
              <a:t>, Horst, Finney, Brown, &amp; Kopp 2010; Sundre &amp; Wise, 2003; Liu, Bridgeman, &amp; Adler, 2012; </a:t>
            </a:r>
            <a:r>
              <a:rPr lang="en-US" sz="1300" dirty="0" smtClean="0"/>
              <a:t>Wise </a:t>
            </a:r>
            <a:r>
              <a:rPr lang="en-US" sz="1300" dirty="0"/>
              <a:t>&amp; </a:t>
            </a:r>
            <a:r>
              <a:rPr lang="en-US" sz="1300" dirty="0" err="1"/>
              <a:t>DeMars</a:t>
            </a:r>
            <a:r>
              <a:rPr lang="en-US" sz="1300" dirty="0"/>
              <a:t>, 2005, 2010; Wise &amp; Kong, 2005</a:t>
            </a:r>
            <a:r>
              <a:rPr lang="en-US" sz="1300" dirty="0" smtClean="0"/>
              <a:t>)</a:t>
            </a:r>
            <a:endParaRPr lang="en-US" sz="1300" dirty="0"/>
          </a:p>
          <a:p>
            <a:pPr lvl="1"/>
            <a:endParaRPr lang="en-US" dirty="0" smtClean="0"/>
          </a:p>
          <a:p>
            <a:r>
              <a:rPr lang="en-US" dirty="0" smtClean="0"/>
              <a:t>There is a positive relationship between motivation and performance </a:t>
            </a:r>
          </a:p>
          <a:p>
            <a:pPr lvl="1"/>
            <a:r>
              <a:rPr lang="en-US" dirty="0" smtClean="0"/>
              <a:t>More motivated students tend to do better </a:t>
            </a:r>
            <a:r>
              <a:rPr lang="en-US" sz="1300" dirty="0"/>
              <a:t>(Braun, Kirsch, &amp; Yamamoto 2011; Duckworth, Quinn, </a:t>
            </a:r>
            <a:r>
              <a:rPr lang="en-US" sz="1300" dirty="0" err="1"/>
              <a:t>Lynam</a:t>
            </a:r>
            <a:r>
              <a:rPr lang="en-US" sz="1300" dirty="0"/>
              <a:t>, </a:t>
            </a:r>
            <a:r>
              <a:rPr lang="en-US" sz="1300" dirty="0" err="1"/>
              <a:t>Loeber</a:t>
            </a:r>
            <a:r>
              <a:rPr lang="en-US" sz="1300" dirty="0"/>
              <a:t>, &amp; </a:t>
            </a:r>
            <a:r>
              <a:rPr lang="en-US" sz="1300" dirty="0" err="1"/>
              <a:t>Stouthamer-Loeber</a:t>
            </a:r>
            <a:r>
              <a:rPr lang="en-US" sz="1300" dirty="0"/>
              <a:t>, 2011; Kim &amp; McLean 1995; Liu et al. 2012)</a:t>
            </a:r>
          </a:p>
          <a:p>
            <a:pPr lvl="1"/>
            <a:endParaRPr lang="en-US" dirty="0"/>
          </a:p>
          <a:p>
            <a:r>
              <a:rPr lang="en-US" dirty="0" smtClean="0"/>
              <a:t>There are ways to boost students’ motivation through various strategies </a:t>
            </a:r>
          </a:p>
          <a:p>
            <a:pPr lvl="1"/>
            <a:r>
              <a:rPr lang="en-US" dirty="0" smtClean="0"/>
              <a:t>Incentives contingent on performance </a:t>
            </a:r>
            <a:r>
              <a:rPr lang="en-US" sz="1300" dirty="0"/>
              <a:t>(Braun et al., 2011; Duckworth et al.,2011; </a:t>
            </a:r>
            <a:r>
              <a:rPr lang="en-US" sz="1300" dirty="0" err="1"/>
              <a:t>Gneezy</a:t>
            </a:r>
            <a:r>
              <a:rPr lang="en-US" sz="1300" dirty="0"/>
              <a:t>, List, Livingston, </a:t>
            </a:r>
            <a:r>
              <a:rPr lang="en-US" sz="1300" dirty="0" err="1"/>
              <a:t>Sadoff</a:t>
            </a:r>
            <a:r>
              <a:rPr lang="en-US" sz="1300" dirty="0"/>
              <a:t>, Qin, &amp; Xu, 2017; </a:t>
            </a:r>
            <a:r>
              <a:rPr lang="en-US" sz="1300" dirty="0" smtClean="0"/>
              <a:t>O’Neil </a:t>
            </a:r>
            <a:r>
              <a:rPr lang="en-US" sz="1300" dirty="0"/>
              <a:t>et al., 1995) </a:t>
            </a:r>
            <a:endParaRPr lang="en-US" dirty="0" smtClean="0"/>
          </a:p>
          <a:p>
            <a:pPr lvl="1"/>
            <a:r>
              <a:rPr lang="en-US" dirty="0" smtClean="0"/>
              <a:t>Increase the stakes of the assessment results </a:t>
            </a:r>
            <a:r>
              <a:rPr lang="en-US" sz="1300" dirty="0" smtClean="0"/>
              <a:t>(Liu </a:t>
            </a:r>
            <a:r>
              <a:rPr lang="en-US" sz="1300" dirty="0"/>
              <a:t>et al., </a:t>
            </a:r>
            <a:r>
              <a:rPr lang="en-US" sz="1300" dirty="0" smtClean="0"/>
              <a:t>2012)</a:t>
            </a:r>
          </a:p>
          <a:p>
            <a:pPr lvl="1"/>
            <a:r>
              <a:rPr lang="en-US" dirty="0" smtClean="0"/>
              <a:t>Provide feedback to students </a:t>
            </a:r>
            <a:r>
              <a:rPr lang="en-US" sz="1300" dirty="0"/>
              <a:t>(Kong et al., 2006; O’Neil, </a:t>
            </a:r>
            <a:r>
              <a:rPr lang="en-US" sz="1300" dirty="0" err="1"/>
              <a:t>Sugrue</a:t>
            </a:r>
            <a:r>
              <a:rPr lang="en-US" sz="1300" dirty="0"/>
              <a:t>, &amp; Baker, 1995/1996)</a:t>
            </a:r>
          </a:p>
          <a:p>
            <a:pPr lvl="1"/>
            <a:endParaRPr lang="en-US" dirty="0"/>
          </a:p>
        </p:txBody>
      </p:sp>
      <p:sp>
        <p:nvSpPr>
          <p:cNvPr id="4" name="Slide Number Placeholder 3"/>
          <p:cNvSpPr>
            <a:spLocks noGrp="1"/>
          </p:cNvSpPr>
          <p:nvPr>
            <p:ph type="sldNum" sz="quarter" idx="10"/>
          </p:nvPr>
        </p:nvSpPr>
        <p:spPr/>
        <p:txBody>
          <a:bodyPr/>
          <a:lstStyle/>
          <a:p>
            <a:pPr>
              <a:defRPr/>
            </a:pPr>
            <a:fld id="{05444A8A-4D2F-4146-BAFB-52028D7CAE12}" type="slidenum">
              <a:rPr lang="en-US" smtClean="0"/>
              <a:pPr>
                <a:defRPr/>
              </a:pPr>
              <a:t>21</a:t>
            </a:fld>
            <a:endParaRPr lang="en-US" dirty="0"/>
          </a:p>
        </p:txBody>
      </p:sp>
    </p:spTree>
    <p:extLst>
      <p:ext uri="{BB962C8B-B14F-4D97-AF65-F5344CB8AC3E}">
        <p14:creationId xmlns:p14="http://schemas.microsoft.com/office/powerpoint/2010/main" val="1488540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Gneezy</a:t>
            </a:r>
            <a:r>
              <a:rPr lang="en-US" dirty="0" smtClean="0"/>
              <a:t> et al. (2017)</a:t>
            </a:r>
            <a:endParaRPr lang="en-US" dirty="0"/>
          </a:p>
        </p:txBody>
      </p:sp>
      <p:sp>
        <p:nvSpPr>
          <p:cNvPr id="3" name="Content Placeholder 2"/>
          <p:cNvSpPr>
            <a:spLocks noGrp="1"/>
          </p:cNvSpPr>
          <p:nvPr>
            <p:ph idx="1"/>
          </p:nvPr>
        </p:nvSpPr>
        <p:spPr>
          <a:xfrm>
            <a:off x="628650" y="1201738"/>
            <a:ext cx="7886700" cy="4959576"/>
          </a:xfrm>
        </p:spPr>
        <p:txBody>
          <a:bodyPr/>
          <a:lstStyle/>
          <a:p>
            <a:endParaRPr lang="en-US" dirty="0"/>
          </a:p>
        </p:txBody>
      </p:sp>
      <p:pic>
        <p:nvPicPr>
          <p:cNvPr id="4" name="Picture 3"/>
          <p:cNvPicPr>
            <a:picLocks noChangeAspect="1"/>
          </p:cNvPicPr>
          <p:nvPr/>
        </p:nvPicPr>
        <p:blipFill>
          <a:blip r:embed="rId3"/>
          <a:stretch>
            <a:fillRect/>
          </a:stretch>
        </p:blipFill>
        <p:spPr>
          <a:xfrm>
            <a:off x="533400" y="1447800"/>
            <a:ext cx="7815943" cy="4789714"/>
          </a:xfrm>
          <a:prstGeom prst="rect">
            <a:avLst/>
          </a:prstGeom>
        </p:spPr>
      </p:pic>
      <p:sp>
        <p:nvSpPr>
          <p:cNvPr id="5" name="Slide Number Placeholder 4"/>
          <p:cNvSpPr>
            <a:spLocks noGrp="1"/>
          </p:cNvSpPr>
          <p:nvPr>
            <p:ph type="sldNum" sz="quarter" idx="10"/>
          </p:nvPr>
        </p:nvSpPr>
        <p:spPr/>
        <p:txBody>
          <a:bodyPr/>
          <a:lstStyle/>
          <a:p>
            <a:pPr>
              <a:defRPr/>
            </a:pPr>
            <a:fld id="{05444A8A-4D2F-4146-BAFB-52028D7CAE12}" type="slidenum">
              <a:rPr lang="en-US" smtClean="0"/>
              <a:pPr>
                <a:defRPr/>
              </a:pPr>
              <a:t>22</a:t>
            </a:fld>
            <a:endParaRPr lang="en-US" dirty="0"/>
          </a:p>
        </p:txBody>
      </p:sp>
    </p:spTree>
    <p:extLst>
      <p:ext uri="{BB962C8B-B14F-4D97-AF65-F5344CB8AC3E}">
        <p14:creationId xmlns:p14="http://schemas.microsoft.com/office/powerpoint/2010/main" val="1624226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43" y="217373"/>
            <a:ext cx="7886700" cy="942180"/>
          </a:xfrm>
        </p:spPr>
        <p:txBody>
          <a:bodyPr/>
          <a:lstStyle/>
          <a:p>
            <a:r>
              <a:rPr lang="en-US" sz="2400" dirty="0"/>
              <a:t>Self-Rated Critical Thinking </a:t>
            </a:r>
            <a:r>
              <a:rPr lang="en-US" sz="2400" dirty="0" smtClean="0"/>
              <a:t>Skills and HEIghten Critical Thinking Scores</a:t>
            </a:r>
            <a:r>
              <a:rPr lang="en-US" dirty="0"/>
              <a:t/>
            </a:r>
            <a:br>
              <a:rPr lang="en-US" dirty="0"/>
            </a:br>
            <a:endParaRPr lang="en-US" dirty="0"/>
          </a:p>
        </p:txBody>
      </p:sp>
      <p:sp>
        <p:nvSpPr>
          <p:cNvPr id="3" name="Content Placeholder 2"/>
          <p:cNvSpPr>
            <a:spLocks noGrp="1"/>
          </p:cNvSpPr>
          <p:nvPr>
            <p:ph idx="1"/>
          </p:nvPr>
        </p:nvSpPr>
        <p:spPr>
          <a:xfrm>
            <a:off x="628650" y="1159553"/>
            <a:ext cx="7886700" cy="4368800"/>
          </a:xfrm>
        </p:spPr>
        <p:txBody>
          <a:bodyPr/>
          <a:lstStyle/>
          <a:p>
            <a:endParaRPr lang="en-US" dirty="0"/>
          </a:p>
        </p:txBody>
      </p:sp>
      <p:graphicFrame>
        <p:nvGraphicFramePr>
          <p:cNvPr id="4" name="Chart 3"/>
          <p:cNvGraphicFramePr/>
          <p:nvPr>
            <p:extLst/>
          </p:nvPr>
        </p:nvGraphicFramePr>
        <p:xfrm>
          <a:off x="717859" y="1771884"/>
          <a:ext cx="7461784" cy="39719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3693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Four Elements and One Enabler</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4363820"/>
              </p:ext>
            </p:extLst>
          </p:nvPr>
        </p:nvGraphicFramePr>
        <p:xfrm>
          <a:off x="896645" y="1201738"/>
          <a:ext cx="6861652" cy="4084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24</a:t>
            </a:fld>
            <a:endParaRPr lang="en-US" dirty="0"/>
          </a:p>
        </p:txBody>
      </p:sp>
      <p:sp>
        <p:nvSpPr>
          <p:cNvPr id="3" name="TextBox 2"/>
          <p:cNvSpPr txBox="1"/>
          <p:nvPr/>
        </p:nvSpPr>
        <p:spPr>
          <a:xfrm>
            <a:off x="816746" y="5548544"/>
            <a:ext cx="7448365" cy="630314"/>
          </a:xfrm>
          <a:prstGeom prst="rect">
            <a:avLst/>
          </a:prstGeom>
          <a:noFill/>
        </p:spPr>
        <p:txBody>
          <a:bodyPr wrap="square" rtlCol="0">
            <a:spAutoFit/>
          </a:bodyPr>
          <a:lstStyle/>
          <a:p>
            <a:endParaRPr lang="en-US" dirty="0"/>
          </a:p>
        </p:txBody>
      </p:sp>
      <p:sp>
        <p:nvSpPr>
          <p:cNvPr id="6" name="TextBox 5"/>
          <p:cNvSpPr txBox="1"/>
          <p:nvPr/>
        </p:nvSpPr>
        <p:spPr>
          <a:xfrm>
            <a:off x="880946" y="5764022"/>
            <a:ext cx="8263054" cy="523220"/>
          </a:xfrm>
          <a:prstGeom prst="rect">
            <a:avLst/>
          </a:prstGeom>
          <a:noFill/>
        </p:spPr>
        <p:txBody>
          <a:bodyPr wrap="square" rtlCol="0">
            <a:spAutoFit/>
          </a:bodyPr>
          <a:lstStyle/>
          <a:p>
            <a:r>
              <a:rPr lang="en-US" sz="1400" b="1" i="1" dirty="0" smtClean="0">
                <a:solidFill>
                  <a:schemeClr val="accent2">
                    <a:lumMod val="50000"/>
                  </a:schemeClr>
                </a:solidFill>
              </a:rPr>
              <a:t>Liu, O.L. (2017). Ten years after the Spellings commission: From accountability to internal improvement. Educational Measurement: Issues and Practices, 36(2), 34-41. </a:t>
            </a:r>
            <a:endParaRPr lang="en-US" sz="1400" b="1" i="1" dirty="0">
              <a:solidFill>
                <a:schemeClr val="accent2">
                  <a:lumMod val="50000"/>
                </a:schemeClr>
              </a:solidFill>
            </a:endParaRPr>
          </a:p>
        </p:txBody>
      </p:sp>
    </p:spTree>
    <p:extLst>
      <p:ext uri="{BB962C8B-B14F-4D97-AF65-F5344CB8AC3E}">
        <p14:creationId xmlns:p14="http://schemas.microsoft.com/office/powerpoint/2010/main" val="3811214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Work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58801945"/>
              </p:ext>
            </p:extLst>
          </p:nvPr>
        </p:nvGraphicFramePr>
        <p:xfrm>
          <a:off x="628650" y="1363663"/>
          <a:ext cx="788670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25</a:t>
            </a:fld>
            <a:endParaRPr lang="en-US" dirty="0"/>
          </a:p>
        </p:txBody>
      </p:sp>
    </p:spTree>
    <p:extLst>
      <p:ext uri="{BB962C8B-B14F-4D97-AF65-F5344CB8AC3E}">
        <p14:creationId xmlns:p14="http://schemas.microsoft.com/office/powerpoint/2010/main" val="4206750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1332" y="1718833"/>
            <a:ext cx="6830483" cy="2227592"/>
          </a:xfrm>
        </p:spPr>
        <p:txBody>
          <a:bodyPr>
            <a:normAutofit/>
          </a:bodyPr>
          <a:lstStyle/>
          <a:p>
            <a:r>
              <a:rPr lang="en-US" b="1" dirty="0"/>
              <a:t>Thank you! </a:t>
            </a:r>
            <a:br>
              <a:rPr lang="en-US" b="1" dirty="0"/>
            </a:br>
            <a:r>
              <a:rPr lang="en-US" b="1" dirty="0"/>
              <a:t/>
            </a:r>
            <a:br>
              <a:rPr lang="en-US" b="1" dirty="0"/>
            </a:br>
            <a:r>
              <a:rPr lang="en-US" sz="2200" b="1" dirty="0"/>
              <a:t>Lydia Liu</a:t>
            </a:r>
            <a:br>
              <a:rPr lang="en-US" sz="2200" b="1" dirty="0"/>
            </a:br>
            <a:r>
              <a:rPr lang="en-US" sz="2200" b="1" dirty="0"/>
              <a:t>lliu@ets.org</a:t>
            </a:r>
          </a:p>
        </p:txBody>
      </p:sp>
      <p:sp>
        <p:nvSpPr>
          <p:cNvPr id="3" name="Subtitle 2"/>
          <p:cNvSpPr>
            <a:spLocks noGrp="1"/>
          </p:cNvSpPr>
          <p:nvPr>
            <p:ph type="subTitle" idx="1"/>
          </p:nvPr>
        </p:nvSpPr>
        <p:spPr/>
        <p:txBody>
          <a:bodyPr/>
          <a:lstStyle/>
          <a:p>
            <a:r>
              <a:rPr lang="en-US" dirty="0"/>
              <a:t> </a:t>
            </a:r>
          </a:p>
        </p:txBody>
      </p:sp>
      <p:sp>
        <p:nvSpPr>
          <p:cNvPr id="4" name="Slide Number Placeholder 3"/>
          <p:cNvSpPr>
            <a:spLocks noGrp="1"/>
          </p:cNvSpPr>
          <p:nvPr>
            <p:ph type="sldNum" sz="quarter" idx="4294967295"/>
          </p:nvPr>
        </p:nvSpPr>
        <p:spPr>
          <a:xfrm>
            <a:off x="8805863" y="6570663"/>
            <a:ext cx="338137" cy="287337"/>
          </a:xfrm>
          <a:prstGeom prst="rect">
            <a:avLst/>
          </a:prstGeom>
        </p:spPr>
        <p:txBody>
          <a:bodyPr/>
          <a:lstStyle/>
          <a:p>
            <a:pPr>
              <a:defRPr/>
            </a:pPr>
            <a:fld id="{37A64AE0-EA99-4651-9FAA-079E4AC45C18}" type="slidenum">
              <a:rPr lang="en-US" altLang="en-US" smtClean="0"/>
              <a:pPr>
                <a:defRPr/>
              </a:pPr>
              <a:t>26</a:t>
            </a:fld>
            <a:endParaRPr lang="en-US" altLang="en-US" dirty="0"/>
          </a:p>
        </p:txBody>
      </p:sp>
      <p:sp>
        <p:nvSpPr>
          <p:cNvPr id="5" name="TextBox 4"/>
          <p:cNvSpPr txBox="1">
            <a:spLocks noChangeArrowheads="1"/>
          </p:cNvSpPr>
          <p:nvPr/>
        </p:nvSpPr>
        <p:spPr bwMode="auto">
          <a:xfrm>
            <a:off x="1160463" y="6550025"/>
            <a:ext cx="5502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700" dirty="0">
                <a:solidFill>
                  <a:schemeClr val="bg1">
                    <a:lumMod val="50000"/>
                  </a:schemeClr>
                </a:solidFill>
                <a:latin typeface="+mn-lt"/>
                <a:ea typeface="Verdana" panose="020B0604030504040204" pitchFamily="34" charset="0"/>
                <a:cs typeface="Verdana" panose="020B0604030504040204" pitchFamily="34" charset="0"/>
              </a:rPr>
              <a:t>Copyright © 2016 by Educational Testing Service. All rights reserved. ETS, the ETS logo and MEASURING THE POWER OF LEARNING </a:t>
            </a:r>
            <a:br>
              <a:rPr lang="en-US" altLang="en-US" sz="700" dirty="0">
                <a:solidFill>
                  <a:schemeClr val="bg1">
                    <a:lumMod val="50000"/>
                  </a:schemeClr>
                </a:solidFill>
                <a:latin typeface="+mn-lt"/>
                <a:ea typeface="Verdana" panose="020B0604030504040204" pitchFamily="34" charset="0"/>
                <a:cs typeface="Verdana" panose="020B0604030504040204" pitchFamily="34" charset="0"/>
              </a:rPr>
            </a:br>
            <a:r>
              <a:rPr lang="en-US" altLang="en-US" sz="700" dirty="0">
                <a:solidFill>
                  <a:schemeClr val="bg1">
                    <a:lumMod val="50000"/>
                  </a:schemeClr>
                </a:solidFill>
                <a:latin typeface="+mn-lt"/>
                <a:ea typeface="Verdana" panose="020B0604030504040204" pitchFamily="34" charset="0"/>
                <a:cs typeface="Verdana" panose="020B0604030504040204" pitchFamily="34" charset="0"/>
              </a:rPr>
              <a:t>are registered trademarks of Educational Testing Service (ETS).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56" y="10686"/>
            <a:ext cx="24098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267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Degree a Necessity, but College Education a Luxury </a:t>
            </a:r>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3</a:t>
            </a:fld>
            <a:endParaRPr lang="en-US" dirty="0"/>
          </a:p>
        </p:txBody>
      </p:sp>
      <p:graphicFrame>
        <p:nvGraphicFramePr>
          <p:cNvPr id="5" name="Content Placeholder 4"/>
          <p:cNvGraphicFramePr>
            <a:graphicFrameLocks noGrp="1"/>
          </p:cNvGraphicFramePr>
          <p:nvPr>
            <p:ph idx="1"/>
            <p:extLst/>
          </p:nvPr>
        </p:nvGraphicFramePr>
        <p:xfrm>
          <a:off x="447779" y="1483092"/>
          <a:ext cx="7886700" cy="48424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3139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79388"/>
            <a:ext cx="8177213" cy="1022350"/>
          </a:xfrm>
        </p:spPr>
        <p:txBody>
          <a:bodyPr/>
          <a:lstStyle/>
          <a:p>
            <a:r>
              <a:rPr lang="en-US" dirty="0" smtClean="0"/>
              <a:t>Skills Gap </a:t>
            </a:r>
            <a:endParaRPr lang="en-US" dirty="0"/>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4</a:t>
            </a:fld>
            <a:endParaRPr lang="en-US" dirty="0"/>
          </a:p>
        </p:txBody>
      </p:sp>
      <p:sp>
        <p:nvSpPr>
          <p:cNvPr id="7" name="Content Placeholder 6"/>
          <p:cNvSpPr>
            <a:spLocks noGrp="1"/>
          </p:cNvSpPr>
          <p:nvPr>
            <p:ph idx="1"/>
          </p:nvPr>
        </p:nvSpPr>
        <p:spPr/>
        <p:txBody>
          <a:bodyPr/>
          <a:lstStyle/>
          <a:p>
            <a:endParaRPr lang="en-US" dirty="0"/>
          </a:p>
        </p:txBody>
      </p:sp>
      <p:pic>
        <p:nvPicPr>
          <p:cNvPr id="8" name="Picture 7"/>
          <p:cNvPicPr>
            <a:picLocks noChangeAspect="1"/>
          </p:cNvPicPr>
          <p:nvPr/>
        </p:nvPicPr>
        <p:blipFill>
          <a:blip r:embed="rId3"/>
          <a:stretch>
            <a:fillRect/>
          </a:stretch>
        </p:blipFill>
        <p:spPr>
          <a:xfrm>
            <a:off x="297712" y="1131369"/>
            <a:ext cx="8389088" cy="4583585"/>
          </a:xfrm>
          <a:prstGeom prst="rect">
            <a:avLst/>
          </a:prstGeom>
        </p:spPr>
      </p:pic>
      <p:sp>
        <p:nvSpPr>
          <p:cNvPr id="3" name="TextBox 2"/>
          <p:cNvSpPr txBox="1"/>
          <p:nvPr/>
        </p:nvSpPr>
        <p:spPr>
          <a:xfrm>
            <a:off x="881743" y="5894388"/>
            <a:ext cx="7633607" cy="646331"/>
          </a:xfrm>
          <a:prstGeom prst="rect">
            <a:avLst/>
          </a:prstGeom>
          <a:noFill/>
        </p:spPr>
        <p:txBody>
          <a:bodyPr wrap="square" rtlCol="0">
            <a:spAutoFit/>
          </a:bodyPr>
          <a:lstStyle/>
          <a:p>
            <a:r>
              <a:rPr lang="en-US" b="1" i="1" dirty="0">
                <a:solidFill>
                  <a:schemeClr val="accent2">
                    <a:lumMod val="50000"/>
                  </a:schemeClr>
                </a:solidFill>
              </a:rPr>
              <a:t>National Association of Colleges and Employers (2018). Job Outlook Survey. </a:t>
            </a:r>
          </a:p>
          <a:p>
            <a:endParaRPr lang="en-US" dirty="0"/>
          </a:p>
        </p:txBody>
      </p:sp>
    </p:spTree>
    <p:extLst>
      <p:ext uri="{BB962C8B-B14F-4D97-AF65-F5344CB8AC3E}">
        <p14:creationId xmlns:p14="http://schemas.microsoft.com/office/powerpoint/2010/main" val="3225310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022350"/>
          </a:xfrm>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5</a:t>
            </a:fld>
            <a:endParaRPr lang="en-US" dirty="0"/>
          </a:p>
        </p:txBody>
      </p:sp>
      <p:pic>
        <p:nvPicPr>
          <p:cNvPr id="6" name="Picture 5"/>
          <p:cNvPicPr>
            <a:picLocks noChangeAspect="1"/>
          </p:cNvPicPr>
          <p:nvPr/>
        </p:nvPicPr>
        <p:blipFill>
          <a:blip r:embed="rId2"/>
          <a:stretch>
            <a:fillRect/>
          </a:stretch>
        </p:blipFill>
        <p:spPr>
          <a:xfrm>
            <a:off x="421261" y="511175"/>
            <a:ext cx="7258051" cy="4519490"/>
          </a:xfrm>
          <a:prstGeom prst="rect">
            <a:avLst/>
          </a:prstGeom>
        </p:spPr>
      </p:pic>
      <p:sp>
        <p:nvSpPr>
          <p:cNvPr id="7" name="TextBox 6"/>
          <p:cNvSpPr txBox="1"/>
          <p:nvPr/>
        </p:nvSpPr>
        <p:spPr>
          <a:xfrm>
            <a:off x="1283593" y="5997534"/>
            <a:ext cx="7382586" cy="523220"/>
          </a:xfrm>
          <a:prstGeom prst="rect">
            <a:avLst/>
          </a:prstGeom>
          <a:noFill/>
        </p:spPr>
        <p:txBody>
          <a:bodyPr wrap="square" rtlCol="0">
            <a:spAutoFit/>
          </a:bodyPr>
          <a:lstStyle/>
          <a:p>
            <a:r>
              <a:rPr lang="en-US" sz="1400" b="1" i="1" dirty="0" smtClean="0">
                <a:solidFill>
                  <a:schemeClr val="accent2">
                    <a:lumMod val="50000"/>
                  </a:schemeClr>
                </a:solidFill>
              </a:rPr>
              <a:t> </a:t>
            </a:r>
            <a:r>
              <a:rPr lang="en-US" altLang="zh-CN" sz="1400" b="1" i="1" dirty="0" smtClean="0">
                <a:solidFill>
                  <a:schemeClr val="accent2">
                    <a:lumMod val="50000"/>
                  </a:schemeClr>
                </a:solidFill>
              </a:rPr>
              <a:t>Hart Research Associates. (2018). </a:t>
            </a:r>
            <a:r>
              <a:rPr lang="en-US" sz="1400" b="1" i="1" dirty="0" smtClean="0">
                <a:solidFill>
                  <a:schemeClr val="accent2">
                    <a:lumMod val="50000"/>
                  </a:schemeClr>
                </a:solidFill>
              </a:rPr>
              <a:t>Fulfilling </a:t>
            </a:r>
            <a:r>
              <a:rPr lang="en-US" sz="1400" b="1" i="1" dirty="0">
                <a:solidFill>
                  <a:schemeClr val="accent2">
                    <a:lumMod val="50000"/>
                  </a:schemeClr>
                </a:solidFill>
              </a:rPr>
              <a:t>the American Dream: Liberal Education and the Future of </a:t>
            </a:r>
            <a:r>
              <a:rPr lang="en-US" sz="1400" b="1" i="1" dirty="0" smtClean="0">
                <a:solidFill>
                  <a:schemeClr val="accent2">
                    <a:lumMod val="50000"/>
                  </a:schemeClr>
                </a:solidFill>
              </a:rPr>
              <a:t>Work.  </a:t>
            </a:r>
            <a:endParaRPr lang="en-US" sz="1400" b="1" i="1" dirty="0">
              <a:solidFill>
                <a:schemeClr val="accent2">
                  <a:lumMod val="50000"/>
                </a:schemeClr>
              </a:solidFill>
            </a:endParaRPr>
          </a:p>
        </p:txBody>
      </p:sp>
    </p:spTree>
    <p:extLst>
      <p:ext uri="{BB962C8B-B14F-4D97-AF65-F5344CB8AC3E}">
        <p14:creationId xmlns:p14="http://schemas.microsoft.com/office/powerpoint/2010/main" val="862775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63" y="0"/>
            <a:ext cx="8264979" cy="1022350"/>
          </a:xfrm>
        </p:spPr>
        <p:txBody>
          <a:bodyPr/>
          <a:lstStyle/>
          <a:p>
            <a:r>
              <a:rPr lang="en-US" dirty="0" smtClean="0"/>
              <a:t>Why Assessing Learning Outcomes </a:t>
            </a:r>
            <a:endParaRPr lang="en-US" dirty="0"/>
          </a:p>
        </p:txBody>
      </p:sp>
      <p:sp>
        <p:nvSpPr>
          <p:cNvPr id="3" name="Content Placeholder 2"/>
          <p:cNvSpPr>
            <a:spLocks noGrp="1"/>
          </p:cNvSpPr>
          <p:nvPr>
            <p:ph idx="1"/>
          </p:nvPr>
        </p:nvSpPr>
        <p:spPr/>
        <p:txBody>
          <a:bodyPr/>
          <a:lstStyle/>
          <a:p>
            <a:r>
              <a:rPr lang="en-US" dirty="0" smtClean="0"/>
              <a:t>Accountability </a:t>
            </a:r>
          </a:p>
          <a:p>
            <a:r>
              <a:rPr lang="en-US" sz="2400" dirty="0" smtClean="0"/>
              <a:t>Internal improvement </a:t>
            </a:r>
          </a:p>
          <a:p>
            <a:r>
              <a:rPr lang="en-US" sz="2800" dirty="0" smtClean="0"/>
              <a:t>Workforce readiness </a:t>
            </a:r>
          </a:p>
          <a:p>
            <a:r>
              <a:rPr lang="en-US" sz="3200" dirty="0" smtClean="0"/>
              <a:t>Value </a:t>
            </a:r>
            <a:r>
              <a:rPr lang="en-US" sz="3200" dirty="0"/>
              <a:t>proposition </a:t>
            </a:r>
            <a:r>
              <a:rPr lang="en-US" sz="1600" dirty="0" smtClean="0"/>
              <a:t>(Parthenon, 2016)</a:t>
            </a:r>
            <a:endParaRPr lang="en-US" sz="1600" dirty="0"/>
          </a:p>
          <a:p>
            <a:endParaRPr lang="en-US" sz="3200" dirty="0"/>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6</a:t>
            </a:fld>
            <a:endParaRPr lang="en-US" dirty="0"/>
          </a:p>
        </p:txBody>
      </p:sp>
    </p:spTree>
    <p:extLst>
      <p:ext uri="{BB962C8B-B14F-4D97-AF65-F5344CB8AC3E}">
        <p14:creationId xmlns:p14="http://schemas.microsoft.com/office/powerpoint/2010/main" val="86370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319088"/>
            <a:ext cx="7886700" cy="1022350"/>
          </a:xfrm>
        </p:spPr>
        <p:txBody>
          <a:bodyPr/>
          <a:lstStyle/>
          <a:p>
            <a:r>
              <a:rPr lang="en-US" sz="2800" dirty="0"/>
              <a:t>International Trends in Assessing Competencies in Higher Education</a:t>
            </a:r>
          </a:p>
        </p:txBody>
      </p:sp>
      <p:sp>
        <p:nvSpPr>
          <p:cNvPr id="4" name="Slide Number Placeholder 3"/>
          <p:cNvSpPr>
            <a:spLocks noGrp="1"/>
          </p:cNvSpPr>
          <p:nvPr>
            <p:ph type="sldNum" sz="quarter" idx="10"/>
          </p:nvPr>
        </p:nvSpPr>
        <p:spPr/>
        <p:txBody>
          <a:bodyPr/>
          <a:lstStyle/>
          <a:p>
            <a:pPr>
              <a:defRPr/>
            </a:pPr>
            <a:fld id="{D4090CA4-F0BB-44AE-B956-36B9DB324A8E}" type="slidenum">
              <a:rPr lang="en-US" smtClean="0"/>
              <a:pPr>
                <a:defRPr/>
              </a:pPr>
              <a:t>7</a:t>
            </a:fld>
            <a:endParaRPr lang="en-US" dirty="0"/>
          </a:p>
        </p:txBody>
      </p:sp>
      <p:graphicFrame>
        <p:nvGraphicFramePr>
          <p:cNvPr id="5" name="Diagram 4"/>
          <p:cNvGraphicFramePr/>
          <p:nvPr>
            <p:extLst>
              <p:ext uri="{D42A27DB-BD31-4B8C-83A1-F6EECF244321}">
                <p14:modId xmlns:p14="http://schemas.microsoft.com/office/powerpoint/2010/main" val="4232487399"/>
              </p:ext>
            </p:extLst>
          </p:nvPr>
        </p:nvGraphicFramePr>
        <p:xfrm>
          <a:off x="537209" y="2262823"/>
          <a:ext cx="737711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7940" y="2365693"/>
            <a:ext cx="1428750" cy="342900"/>
          </a:xfrm>
          <a:prstGeom prst="rect">
            <a:avLst/>
          </a:prstGeom>
        </p:spPr>
      </p:pic>
    </p:spTree>
    <p:extLst>
      <p:ext uri="{BB962C8B-B14F-4D97-AF65-F5344CB8AC3E}">
        <p14:creationId xmlns:p14="http://schemas.microsoft.com/office/powerpoint/2010/main" val="3323603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60502" y="194872"/>
            <a:ext cx="8229600" cy="1143000"/>
          </a:xfrm>
        </p:spPr>
        <p:txBody>
          <a:bodyPr/>
          <a:lstStyle/>
          <a:p>
            <a:r>
              <a:rPr lang="en-US" altLang="en-US" sz="4000" b="1" dirty="0"/>
              <a:t>The ETS HEIghten Assessments</a:t>
            </a:r>
          </a:p>
        </p:txBody>
      </p:sp>
      <p:graphicFrame>
        <p:nvGraphicFramePr>
          <p:cNvPr id="4" name="Content Placeholder 3"/>
          <p:cNvGraphicFramePr>
            <a:graphicFrameLocks noGrp="1"/>
          </p:cNvGraphicFramePr>
          <p:nvPr>
            <p:ph idx="1"/>
            <p:extLst/>
          </p:nvPr>
        </p:nvGraphicFramePr>
        <p:xfrm>
          <a:off x="486322" y="1185472"/>
          <a:ext cx="7755001" cy="4781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6" name="Slide Number Placeholder 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spcBef>
                <a:spcPct val="20000"/>
              </a:spcBef>
              <a:buFont typeface="Arial" panose="020B0604020202020204" pitchFamily="34" charset="0"/>
              <a:buChar char="–"/>
              <a:defRPr sz="28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9pPr>
          </a:lstStyle>
          <a:p>
            <a:pPr>
              <a:spcBef>
                <a:spcPct val="0"/>
              </a:spcBef>
              <a:buFontTx/>
              <a:buNone/>
            </a:pPr>
            <a:fld id="{7736F535-E368-463E-A83C-F71497FE943C}" type="slidenum">
              <a:rPr lang="en-US" altLang="en-US" sz="1100">
                <a:solidFill>
                  <a:schemeClr val="bg1"/>
                </a:solidFill>
                <a:latin typeface="Calibri" panose="020F0502020204030204" pitchFamily="34" charset="0"/>
                <a:cs typeface="Arial" panose="020B0604020202020204" pitchFamily="34" charset="0"/>
              </a:rPr>
              <a:pPr>
                <a:spcBef>
                  <a:spcPct val="0"/>
                </a:spcBef>
                <a:buFontTx/>
                <a:buNone/>
              </a:pPr>
              <a:t>8</a:t>
            </a:fld>
            <a:endParaRPr lang="en-US" altLang="en-US" sz="1000" dirty="0">
              <a:solidFill>
                <a:schemeClr val="bg1"/>
              </a:solidFill>
              <a:latin typeface="Calibri" panose="020F050202020403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2987565676"/>
              </p:ext>
            </p:extLst>
          </p:nvPr>
        </p:nvGraphicFramePr>
        <p:xfrm>
          <a:off x="5058322" y="1490272"/>
          <a:ext cx="3657600" cy="43589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5365" name="Group 5"/>
          <p:cNvGrpSpPr>
            <a:grpSpLocks/>
          </p:cNvGrpSpPr>
          <p:nvPr/>
        </p:nvGrpSpPr>
        <p:grpSpPr bwMode="auto">
          <a:xfrm>
            <a:off x="4449699" y="3150797"/>
            <a:ext cx="584200" cy="533400"/>
            <a:chOff x="1295400" y="1904999"/>
            <a:chExt cx="584241" cy="278785"/>
          </a:xfrm>
        </p:grpSpPr>
        <p:sp>
          <p:nvSpPr>
            <p:cNvPr id="7" name="Right Arrow 6"/>
            <p:cNvSpPr/>
            <p:nvPr/>
          </p:nvSpPr>
          <p:spPr>
            <a:xfrm rot="21599999">
              <a:off x="1295400" y="1904999"/>
              <a:ext cx="584241" cy="27878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Right Arrow 4"/>
            <p:cNvSpPr/>
            <p:nvPr/>
          </p:nvSpPr>
          <p:spPr>
            <a:xfrm rot="32399999">
              <a:off x="1295400" y="1960590"/>
              <a:ext cx="500097" cy="167603"/>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lvl1pPr defTabSz="488950">
                <a:defRPr>
                  <a:solidFill>
                    <a:schemeClr val="tx1"/>
                  </a:solidFill>
                  <a:latin typeface="Arial" panose="020B0604020202020204" pitchFamily="34" charset="0"/>
                  <a:ea typeface="MS PGothic" panose="020B0600070205080204" pitchFamily="34" charset="-128"/>
                </a:defRPr>
              </a:lvl1pPr>
              <a:lvl2pPr marL="742950" indent="-285750" defTabSz="488950">
                <a:defRPr>
                  <a:solidFill>
                    <a:schemeClr val="tx1"/>
                  </a:solidFill>
                  <a:latin typeface="Arial" panose="020B0604020202020204" pitchFamily="34" charset="0"/>
                  <a:ea typeface="MS PGothic" panose="020B0600070205080204" pitchFamily="34" charset="-128"/>
                </a:defRPr>
              </a:lvl2pPr>
              <a:lvl3pPr marL="1143000" indent="-228600" defTabSz="488950">
                <a:defRPr>
                  <a:solidFill>
                    <a:schemeClr val="tx1"/>
                  </a:solidFill>
                  <a:latin typeface="Arial" panose="020B0604020202020204" pitchFamily="34" charset="0"/>
                  <a:ea typeface="MS PGothic" panose="020B0600070205080204" pitchFamily="34" charset="-128"/>
                </a:defRPr>
              </a:lvl3pPr>
              <a:lvl4pPr marL="1600200" indent="-228600" defTabSz="488950">
                <a:defRPr>
                  <a:solidFill>
                    <a:schemeClr val="tx1"/>
                  </a:solidFill>
                  <a:latin typeface="Arial" panose="020B0604020202020204" pitchFamily="34" charset="0"/>
                  <a:ea typeface="MS PGothic" panose="020B0600070205080204" pitchFamily="34" charset="-128"/>
                </a:defRPr>
              </a:lvl4pPr>
              <a:lvl5pPr marL="2057400" indent="-228600" defTabSz="488950">
                <a:defRPr>
                  <a:solidFill>
                    <a:schemeClr val="tx1"/>
                  </a:solidFill>
                  <a:latin typeface="Arial" panose="020B0604020202020204" pitchFamily="34" charset="0"/>
                  <a:ea typeface="MS PGothic" panose="020B0600070205080204" pitchFamily="34" charset="-128"/>
                </a:defRPr>
              </a:lvl5pPr>
              <a:lvl6pPr marL="2514600" indent="-228600" defTabSz="4889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889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889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889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Aft>
                  <a:spcPct val="35000"/>
                </a:spcAft>
              </a:pPr>
              <a:endParaRPr lang="en-US" altLang="en-US" sz="1100" dirty="0">
                <a:solidFill>
                  <a:srgbClr val="FFFFFF"/>
                </a:solidFill>
                <a:latin typeface="Calibri" panose="020F0502020204030204" pitchFamily="34" charset="0"/>
                <a:cs typeface="Arial" panose="020B0604020202020204" pitchFamily="34" charset="0"/>
              </a:endParaRPr>
            </a:p>
          </p:txBody>
        </p:sp>
      </p:grpSp>
      <p:grpSp>
        <p:nvGrpSpPr>
          <p:cNvPr id="15367" name="Group 9"/>
          <p:cNvGrpSpPr>
            <a:grpSpLocks/>
          </p:cNvGrpSpPr>
          <p:nvPr/>
        </p:nvGrpSpPr>
        <p:grpSpPr bwMode="auto">
          <a:xfrm>
            <a:off x="486322" y="2252272"/>
            <a:ext cx="1828800" cy="1676400"/>
            <a:chOff x="769399" y="1421"/>
            <a:chExt cx="1766865" cy="1716726"/>
          </a:xfrm>
        </p:grpSpPr>
        <p:sp>
          <p:nvSpPr>
            <p:cNvPr id="11" name="Oval 10"/>
            <p:cNvSpPr/>
            <p:nvPr/>
          </p:nvSpPr>
          <p:spPr>
            <a:xfrm>
              <a:off x="769399" y="1421"/>
              <a:ext cx="1766865" cy="171672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4"/>
            <p:cNvSpPr/>
            <p:nvPr/>
          </p:nvSpPr>
          <p:spPr>
            <a:xfrm>
              <a:off x="1028601" y="251777"/>
              <a:ext cx="1248462" cy="1216014"/>
            </a:xfrm>
            <a:prstGeom prst="rect">
              <a:avLst/>
            </a:prstGeom>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eaLnBrk="1" hangingPunct="1">
                <a:lnSpc>
                  <a:spcPct val="90000"/>
                </a:lnSpc>
                <a:spcAft>
                  <a:spcPct val="35000"/>
                </a:spcAft>
                <a:defRPr/>
              </a:pPr>
              <a:r>
                <a:rPr lang="en-US" dirty="0"/>
                <a:t>Qualitative and quantitative market research</a:t>
              </a:r>
            </a:p>
          </p:txBody>
        </p:sp>
      </p:grpSp>
      <p:sp>
        <p:nvSpPr>
          <p:cNvPr id="13" name="TextBox 12"/>
          <p:cNvSpPr txBox="1">
            <a:spLocks noChangeArrowheads="1"/>
          </p:cNvSpPr>
          <p:nvPr/>
        </p:nvSpPr>
        <p:spPr bwMode="auto">
          <a:xfrm>
            <a:off x="1160463" y="6550025"/>
            <a:ext cx="5502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700" dirty="0" smtClean="0">
                <a:solidFill>
                  <a:schemeClr val="bg1">
                    <a:lumMod val="50000"/>
                  </a:schemeClr>
                </a:solidFill>
                <a:latin typeface="+mn-lt"/>
                <a:ea typeface="Verdana" panose="020B0604030504040204" pitchFamily="34" charset="0"/>
                <a:cs typeface="Verdana" panose="020B0604030504040204" pitchFamily="34" charset="0"/>
              </a:rPr>
              <a:t>Copyright © 2016 by Educational Testing Service. All rights reserved. ETS, the ETS </a:t>
            </a:r>
            <a:r>
              <a:rPr lang="en-US" altLang="en-US" sz="700" dirty="0">
                <a:solidFill>
                  <a:schemeClr val="bg1">
                    <a:lumMod val="50000"/>
                  </a:schemeClr>
                </a:solidFill>
                <a:latin typeface="+mn-lt"/>
                <a:ea typeface="Verdana" panose="020B0604030504040204" pitchFamily="34" charset="0"/>
                <a:cs typeface="Verdana" panose="020B0604030504040204" pitchFamily="34" charset="0"/>
              </a:rPr>
              <a:t>logo and </a:t>
            </a:r>
            <a:r>
              <a:rPr lang="en-US" altLang="en-US" sz="700" dirty="0" smtClean="0">
                <a:solidFill>
                  <a:schemeClr val="bg1">
                    <a:lumMod val="50000"/>
                  </a:schemeClr>
                </a:solidFill>
                <a:latin typeface="+mn-lt"/>
                <a:ea typeface="Verdana" panose="020B0604030504040204" pitchFamily="34" charset="0"/>
                <a:cs typeface="Verdana" panose="020B0604030504040204" pitchFamily="34" charset="0"/>
              </a:rPr>
              <a:t>MEASURING </a:t>
            </a:r>
            <a:r>
              <a:rPr lang="en-US" altLang="en-US" sz="700" dirty="0">
                <a:solidFill>
                  <a:schemeClr val="bg1">
                    <a:lumMod val="50000"/>
                  </a:schemeClr>
                </a:solidFill>
                <a:latin typeface="+mn-lt"/>
                <a:ea typeface="Verdana" panose="020B0604030504040204" pitchFamily="34" charset="0"/>
                <a:cs typeface="Verdana" panose="020B0604030504040204" pitchFamily="34" charset="0"/>
              </a:rPr>
              <a:t>THE </a:t>
            </a:r>
            <a:r>
              <a:rPr lang="en-US" altLang="en-US" sz="700" dirty="0" smtClean="0">
                <a:solidFill>
                  <a:schemeClr val="bg1">
                    <a:lumMod val="50000"/>
                  </a:schemeClr>
                </a:solidFill>
                <a:latin typeface="+mn-lt"/>
                <a:ea typeface="Verdana" panose="020B0604030504040204" pitchFamily="34" charset="0"/>
                <a:cs typeface="Verdana" panose="020B0604030504040204" pitchFamily="34" charset="0"/>
              </a:rPr>
              <a:t>POWER </a:t>
            </a:r>
            <a:r>
              <a:rPr lang="en-US" altLang="en-US" sz="700" dirty="0">
                <a:solidFill>
                  <a:schemeClr val="bg1">
                    <a:lumMod val="50000"/>
                  </a:schemeClr>
                </a:solidFill>
                <a:latin typeface="+mn-lt"/>
                <a:ea typeface="Verdana" panose="020B0604030504040204" pitchFamily="34" charset="0"/>
                <a:cs typeface="Verdana" panose="020B0604030504040204" pitchFamily="34" charset="0"/>
              </a:rPr>
              <a:t>OF LEARNING </a:t>
            </a:r>
            <a:r>
              <a:rPr lang="en-US" altLang="en-US" sz="700" dirty="0" smtClean="0">
                <a:solidFill>
                  <a:schemeClr val="bg1">
                    <a:lumMod val="50000"/>
                  </a:schemeClr>
                </a:solidFill>
                <a:latin typeface="+mn-lt"/>
                <a:ea typeface="Verdana" panose="020B0604030504040204" pitchFamily="34" charset="0"/>
                <a:cs typeface="Verdana" panose="020B0604030504040204" pitchFamily="34" charset="0"/>
              </a:rPr>
              <a:t/>
            </a:r>
            <a:br>
              <a:rPr lang="en-US" altLang="en-US" sz="700" dirty="0" smtClean="0">
                <a:solidFill>
                  <a:schemeClr val="bg1">
                    <a:lumMod val="50000"/>
                  </a:schemeClr>
                </a:solidFill>
                <a:latin typeface="+mn-lt"/>
                <a:ea typeface="Verdana" panose="020B0604030504040204" pitchFamily="34" charset="0"/>
                <a:cs typeface="Verdana" panose="020B0604030504040204" pitchFamily="34" charset="0"/>
              </a:rPr>
            </a:br>
            <a:r>
              <a:rPr lang="en-US" altLang="en-US" sz="700" dirty="0" smtClean="0">
                <a:solidFill>
                  <a:schemeClr val="bg1">
                    <a:lumMod val="50000"/>
                  </a:schemeClr>
                </a:solidFill>
                <a:latin typeface="+mn-lt"/>
                <a:ea typeface="Verdana" panose="020B0604030504040204" pitchFamily="34" charset="0"/>
                <a:cs typeface="Verdana" panose="020B0604030504040204" pitchFamily="34" charset="0"/>
              </a:rPr>
              <a:t>are registered trademarks of Educational Testing Service (ETS). </a:t>
            </a:r>
          </a:p>
        </p:txBody>
      </p:sp>
    </p:spTree>
    <p:extLst>
      <p:ext uri="{BB962C8B-B14F-4D97-AF65-F5344CB8AC3E}">
        <p14:creationId xmlns:p14="http://schemas.microsoft.com/office/powerpoint/2010/main" val="2388660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itle 1"/>
          <p:cNvSpPr>
            <a:spLocks noGrp="1"/>
          </p:cNvSpPr>
          <p:nvPr>
            <p:ph type="title"/>
          </p:nvPr>
        </p:nvSpPr>
        <p:spPr>
          <a:xfrm>
            <a:off x="213918" y="310471"/>
            <a:ext cx="9144000" cy="1133345"/>
          </a:xfrm>
        </p:spPr>
        <p:txBody>
          <a:bodyPr/>
          <a:lstStyle/>
          <a:p>
            <a:r>
              <a:rPr lang="en-US" altLang="en-US" sz="2400" dirty="0"/>
              <a:t>A Research-Driven Approach to Assessment Design</a:t>
            </a:r>
          </a:p>
        </p:txBody>
      </p:sp>
      <p:pic>
        <p:nvPicPr>
          <p:cNvPr id="17411"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13918" y="2996674"/>
            <a:ext cx="1614039" cy="2125953"/>
          </a:xfrm>
          <a:prstGeom prst="rect">
            <a:avLst/>
          </a:prstGeom>
          <a:ln w="6350">
            <a:solidFill>
              <a:schemeClr val="tx1"/>
            </a:solidFill>
          </a:ln>
          <a:effectLst>
            <a:outerShdw blurRad="292100" dist="139700" dir="2700000" algn="tl" rotWithShape="0">
              <a:srgbClr val="333333">
                <a:alpha val="65000"/>
              </a:srgbClr>
            </a:outerShdw>
          </a:effectLst>
        </p:spPr>
      </p:pic>
      <p:sp>
        <p:nvSpPr>
          <p:cNvPr id="1741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spcBef>
                <a:spcPct val="20000"/>
              </a:spcBef>
              <a:buFont typeface="Arial" panose="020B0604020202020204" pitchFamily="34" charset="0"/>
              <a:buChar char="–"/>
              <a:defRPr sz="28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9pPr>
          </a:lstStyle>
          <a:p>
            <a:pPr>
              <a:spcBef>
                <a:spcPct val="0"/>
              </a:spcBef>
              <a:buFontTx/>
              <a:buNone/>
            </a:pPr>
            <a:fld id="{8D657A73-E499-4CE8-8CE3-F1951461A011}" type="slidenum">
              <a:rPr lang="en-US" altLang="en-US" sz="1100">
                <a:solidFill>
                  <a:schemeClr val="bg1"/>
                </a:solidFill>
                <a:latin typeface="Calibri" panose="020F0502020204030204" pitchFamily="34" charset="0"/>
              </a:rPr>
              <a:pPr>
                <a:spcBef>
                  <a:spcPct val="0"/>
                </a:spcBef>
                <a:buFontTx/>
                <a:buNone/>
              </a:pPr>
              <a:t>9</a:t>
            </a:fld>
            <a:endParaRPr lang="en-US" altLang="en-US" sz="1100" dirty="0">
              <a:solidFill>
                <a:schemeClr val="bg1"/>
              </a:solidFill>
              <a:latin typeface="Calibri" panose="020F0502020204030204" pitchFamily="34" charset="0"/>
            </a:endParaRPr>
          </a:p>
        </p:txBody>
      </p:sp>
      <p:graphicFrame>
        <p:nvGraphicFramePr>
          <p:cNvPr id="2" name="Diagram 1"/>
          <p:cNvGraphicFramePr/>
          <p:nvPr>
            <p:extLst/>
          </p:nvPr>
        </p:nvGraphicFramePr>
        <p:xfrm>
          <a:off x="316391" y="1443816"/>
          <a:ext cx="8490151" cy="1154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414" name="Content Placeholder 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74311" y="2996674"/>
            <a:ext cx="1624672" cy="2125953"/>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415"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45337" y="2996673"/>
            <a:ext cx="1643150" cy="2125953"/>
          </a:xfrm>
          <a:prstGeom prst="rect">
            <a:avLst/>
          </a:prstGeom>
          <a:ln w="317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1"/>
          <a:stretch>
            <a:fillRect/>
          </a:stretch>
        </p:blipFill>
        <p:spPr>
          <a:xfrm>
            <a:off x="5534841" y="2996673"/>
            <a:ext cx="1645744" cy="2125953"/>
          </a:xfrm>
          <a:prstGeom prst="rect">
            <a:avLst/>
          </a:prstGeom>
          <a:ln w="3175">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12"/>
          <a:stretch>
            <a:fillRect/>
          </a:stretch>
        </p:blipFill>
        <p:spPr>
          <a:xfrm>
            <a:off x="7305867" y="2996673"/>
            <a:ext cx="1645067" cy="2124769"/>
          </a:xfrm>
          <a:prstGeom prst="rect">
            <a:avLst/>
          </a:prstGeom>
          <a:ln w="3175">
            <a:solidFill>
              <a:schemeClr val="tx1"/>
            </a:solidFill>
          </a:ln>
          <a:effectLst>
            <a:outerShdw blurRad="292100" dist="139700" dir="2700000" algn="tl" rotWithShape="0">
              <a:srgbClr val="333333">
                <a:alpha val="65000"/>
              </a:srgbClr>
            </a:outerShdw>
          </a:effectLst>
        </p:spPr>
      </p:pic>
      <p:sp>
        <p:nvSpPr>
          <p:cNvPr id="10" name="TextBox 9"/>
          <p:cNvSpPr txBox="1">
            <a:spLocks noChangeArrowheads="1"/>
          </p:cNvSpPr>
          <p:nvPr/>
        </p:nvSpPr>
        <p:spPr bwMode="auto">
          <a:xfrm>
            <a:off x="1160463" y="6550025"/>
            <a:ext cx="5502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700" dirty="0">
                <a:solidFill>
                  <a:schemeClr val="bg1">
                    <a:lumMod val="50000"/>
                  </a:schemeClr>
                </a:solidFill>
                <a:latin typeface="+mn-lt"/>
                <a:ea typeface="Verdana" panose="020B0604030504040204" pitchFamily="34" charset="0"/>
                <a:cs typeface="Verdana" panose="020B0604030504040204" pitchFamily="34" charset="0"/>
              </a:rPr>
              <a:t>Copyright © 2016 by Educational Testing Service. All rights reserved. ETS, the ETS logo and MEASURING THE POWER OF LEARNING </a:t>
            </a:r>
            <a:br>
              <a:rPr lang="en-US" altLang="en-US" sz="700" dirty="0">
                <a:solidFill>
                  <a:schemeClr val="bg1">
                    <a:lumMod val="50000"/>
                  </a:schemeClr>
                </a:solidFill>
                <a:latin typeface="+mn-lt"/>
                <a:ea typeface="Verdana" panose="020B0604030504040204" pitchFamily="34" charset="0"/>
                <a:cs typeface="Verdana" panose="020B0604030504040204" pitchFamily="34" charset="0"/>
              </a:rPr>
            </a:br>
            <a:r>
              <a:rPr lang="en-US" altLang="en-US" sz="700" dirty="0">
                <a:solidFill>
                  <a:schemeClr val="bg1">
                    <a:lumMod val="50000"/>
                  </a:schemeClr>
                </a:solidFill>
                <a:latin typeface="+mn-lt"/>
                <a:ea typeface="Verdana" panose="020B0604030504040204" pitchFamily="34" charset="0"/>
                <a:cs typeface="Verdana" panose="020B0604030504040204" pitchFamily="34" charset="0"/>
              </a:rPr>
              <a:t>are registered trademarks of Educational Testing Service (ETS). 34728</a:t>
            </a:r>
          </a:p>
        </p:txBody>
      </p:sp>
    </p:spTree>
    <p:extLst>
      <p:ext uri="{BB962C8B-B14F-4D97-AF65-F5344CB8AC3E}">
        <p14:creationId xmlns:p14="http://schemas.microsoft.com/office/powerpoint/2010/main" val="2297863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Measuring the Power of Learning Slide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3537 ETS-PPT-2016-B" id="{D1858777-9E33-423A-A7BF-5C3AAA123A7B}" vid="{AB7A211D-B22D-4B8C-9F77-0C3A581BC2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2b486c6f-e62a-4c0c-b9f7-b03b5d824845">5JHHYME3CAE4-1874062312-209</_dlc_DocId>
    <_dlc_DocIdUrl xmlns="2b486c6f-e62a-4c0c-b9f7-b03b5d824845">
      <Url>https://etsorg1.sharepoint.com/teams/mpa/_layouts/15/DocIdRedir.aspx?ID=5JHHYME3CAE4-1874062312-209</Url>
      <Description>5JHHYME3CAE4-1874062312-209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3F8D4967F34045B1C1ED804C25C086" ma:contentTypeVersion="8" ma:contentTypeDescription="Create a new document." ma:contentTypeScope="" ma:versionID="b9831c8854eda25d67f219122623a96e">
  <xsd:schema xmlns:xsd="http://www.w3.org/2001/XMLSchema" xmlns:xs="http://www.w3.org/2001/XMLSchema" xmlns:p="http://schemas.microsoft.com/office/2006/metadata/properties" xmlns:ns2="2b486c6f-e62a-4c0c-b9f7-b03b5d824845" targetNamespace="http://schemas.microsoft.com/office/2006/metadata/properties" ma:root="true" ma:fieldsID="85719c291fccd9c9cf063aa5ea393a38" ns2:_="">
    <xsd:import namespace="2b486c6f-e62a-4c0c-b9f7-b03b5d82484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486c6f-e62a-4c0c-b9f7-b03b5d82484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5A8FD5-92F2-4D3F-A9E6-37AF8FB0C303}">
  <ds:schemaRefs>
    <ds:schemaRef ds:uri="http://purl.org/dc/elements/1.1/"/>
    <ds:schemaRef ds:uri="http://purl.org/dc/terms/"/>
    <ds:schemaRef ds:uri="http://schemas.microsoft.com/office/infopath/2007/PartnerControl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2b486c6f-e62a-4c0c-b9f7-b03b5d824845"/>
    <ds:schemaRef ds:uri="http://www.w3.org/XML/1998/namespace"/>
  </ds:schemaRefs>
</ds:datastoreItem>
</file>

<file path=customXml/itemProps2.xml><?xml version="1.0" encoding="utf-8"?>
<ds:datastoreItem xmlns:ds="http://schemas.openxmlformats.org/officeDocument/2006/customXml" ds:itemID="{13FC7F74-6ECE-4E97-ADDD-6B111A7DC2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486c6f-e62a-4c0c-b9f7-b03b5d8248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7919A4-B617-4A83-9DB2-917057A512B0}">
  <ds:schemaRefs>
    <ds:schemaRef ds:uri="http://schemas.microsoft.com/sharepoint/events"/>
  </ds:schemaRefs>
</ds:datastoreItem>
</file>

<file path=customXml/itemProps4.xml><?xml version="1.0" encoding="utf-8"?>
<ds:datastoreItem xmlns:ds="http://schemas.openxmlformats.org/officeDocument/2006/customXml" ds:itemID="{9A4FB176-98A1-4DA7-84CB-7B2BA8536D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Measuring the Power of Learning Slides</Template>
  <TotalTime>65712</TotalTime>
  <Words>1957</Words>
  <Application>Microsoft Office PowerPoint</Application>
  <PresentationFormat>On-screen Show (4:3)</PresentationFormat>
  <Paragraphs>243</Paragraphs>
  <Slides>26</Slides>
  <Notes>23</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MS PGothic</vt:lpstr>
      <vt:lpstr>PMingLiU</vt:lpstr>
      <vt:lpstr>SimSun</vt:lpstr>
      <vt:lpstr>SimSun</vt:lpstr>
      <vt:lpstr>Arial</vt:lpstr>
      <vt:lpstr>Calibri</vt:lpstr>
      <vt:lpstr>Times New Roman</vt:lpstr>
      <vt:lpstr>Verdana</vt:lpstr>
      <vt:lpstr>Measuring the Power of Learning Slides</vt:lpstr>
      <vt:lpstr>Assessing Critical Competencies in Higher Education: The HEIghten® Approach</vt:lpstr>
      <vt:lpstr>The U.S. Economic Recovery: Trajectory by Degree Level</vt:lpstr>
      <vt:lpstr>College Degree a Necessity, but College Education a Luxury </vt:lpstr>
      <vt:lpstr>Skills Gap </vt:lpstr>
      <vt:lpstr>PowerPoint Presentation</vt:lpstr>
      <vt:lpstr>Why Assessing Learning Outcomes </vt:lpstr>
      <vt:lpstr>International Trends in Assessing Competencies in Higher Education</vt:lpstr>
      <vt:lpstr>The ETS HEIghten Assessments</vt:lpstr>
      <vt:lpstr>A Research-Driven Approach to Assessment Design</vt:lpstr>
      <vt:lpstr>PowerPoint Presentation</vt:lpstr>
      <vt:lpstr>Operational Definition—Critical Thinking</vt:lpstr>
      <vt:lpstr>HEIghten Intercultural Competency</vt:lpstr>
      <vt:lpstr>PowerPoint Presentation</vt:lpstr>
      <vt:lpstr>HEIghten Test Development </vt:lpstr>
      <vt:lpstr>International Partnerships</vt:lpstr>
      <vt:lpstr> Translation and Adaptation</vt:lpstr>
      <vt:lpstr>Translation and Adaptation</vt:lpstr>
      <vt:lpstr>An Example </vt:lpstr>
      <vt:lpstr>Validation</vt:lpstr>
      <vt:lpstr>PowerPoint Presentation</vt:lpstr>
      <vt:lpstr>Impact of Motivation on Assessment Performance </vt:lpstr>
      <vt:lpstr>Gneezy et al. (2017)</vt:lpstr>
      <vt:lpstr>Self-Rated Critical Thinking Skills and HEIghten Critical Thinking Scores </vt:lpstr>
      <vt:lpstr>Four Elements and One Enabler</vt:lpstr>
      <vt:lpstr>Future Work </vt:lpstr>
      <vt:lpstr>Thank you!   Lydia Liu lliu@ets.org</vt:lpstr>
    </vt:vector>
  </TitlesOfParts>
  <Company>ETS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Acquaviva, Sally A</dc:creator>
  <cp:lastModifiedBy>Liu, Lydia</cp:lastModifiedBy>
  <cp:revision>296</cp:revision>
  <cp:lastPrinted>2015-08-31T15:51:05Z</cp:lastPrinted>
  <dcterms:created xsi:type="dcterms:W3CDTF">2016-07-06T13:56:40Z</dcterms:created>
  <dcterms:modified xsi:type="dcterms:W3CDTF">2018-10-05T20:50:28Z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6ac10bf7-cb68-472e-b329-d42f4de7bc2c</vt:lpwstr>
  </property>
  <property fmtid="{D5CDD505-2E9C-101B-9397-08002B2CF9AE}" pid="3" name="ContentTypeId">
    <vt:lpwstr>0x010100EA3F8D4967F34045B1C1ED804C25C086</vt:lpwstr>
  </property>
</Properties>
</file>